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ink/ink2.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56" r:id="rId2"/>
    <p:sldId id="261" r:id="rId3"/>
    <p:sldId id="257" r:id="rId4"/>
    <p:sldId id="263" r:id="rId5"/>
    <p:sldId id="264" r:id="rId6"/>
    <p:sldId id="259" r:id="rId7"/>
    <p:sldId id="268" r:id="rId8"/>
    <p:sldId id="262" r:id="rId9"/>
    <p:sldId id="267" r:id="rId10"/>
    <p:sldId id="270" r:id="rId11"/>
  </p:sldIdLst>
  <p:sldSz cx="9144000" cy="6858000" type="screen4x3"/>
  <p:notesSz cx="9926638" cy="6858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9C12"/>
    <a:srgbClr val="8064A2"/>
    <a:srgbClr val="CC00CC"/>
    <a:srgbClr val="E3DE00"/>
    <a:srgbClr val="4BACC6"/>
    <a:srgbClr val="C050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675" autoAdjust="0"/>
  </p:normalViewPr>
  <p:slideViewPr>
    <p:cSldViewPr>
      <p:cViewPr varScale="1">
        <p:scale>
          <a:sx n="78" d="100"/>
          <a:sy n="78" d="100"/>
        </p:scale>
        <p:origin x="1598" y="6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2" y="1"/>
            <a:ext cx="4301543" cy="344091"/>
          </a:xfrm>
          <a:prstGeom prst="rect">
            <a:avLst/>
          </a:prstGeom>
        </p:spPr>
        <p:txBody>
          <a:bodyPr vert="horz" lIns="91285" tIns="45642" rIns="91285" bIns="45642" rtlCol="0"/>
          <a:lstStyle>
            <a:lvl1pPr algn="l">
              <a:defRPr sz="1200"/>
            </a:lvl1pPr>
          </a:lstStyle>
          <a:p>
            <a:endParaRPr lang="fr-CH"/>
          </a:p>
        </p:txBody>
      </p:sp>
      <p:sp>
        <p:nvSpPr>
          <p:cNvPr id="3" name="Espace réservé de la date 2"/>
          <p:cNvSpPr>
            <a:spLocks noGrp="1"/>
          </p:cNvSpPr>
          <p:nvPr>
            <p:ph type="dt" sz="quarter" idx="1"/>
          </p:nvPr>
        </p:nvSpPr>
        <p:spPr>
          <a:xfrm>
            <a:off x="5622800" y="1"/>
            <a:ext cx="4301543" cy="344091"/>
          </a:xfrm>
          <a:prstGeom prst="rect">
            <a:avLst/>
          </a:prstGeom>
        </p:spPr>
        <p:txBody>
          <a:bodyPr vert="horz" lIns="91285" tIns="45642" rIns="91285" bIns="45642" rtlCol="0"/>
          <a:lstStyle>
            <a:lvl1pPr algn="r">
              <a:defRPr sz="1200"/>
            </a:lvl1pPr>
          </a:lstStyle>
          <a:p>
            <a:fld id="{C28C2B57-FF16-4138-B38A-C70A6B7A0BFA}" type="datetimeFigureOut">
              <a:rPr lang="fr-CH" smtClean="0"/>
              <a:t>16.02.2023</a:t>
            </a:fld>
            <a:endParaRPr lang="fr-CH"/>
          </a:p>
        </p:txBody>
      </p:sp>
      <p:sp>
        <p:nvSpPr>
          <p:cNvPr id="4" name="Espace réservé du pied de page 3"/>
          <p:cNvSpPr>
            <a:spLocks noGrp="1"/>
          </p:cNvSpPr>
          <p:nvPr>
            <p:ph type="ftr" sz="quarter" idx="2"/>
          </p:nvPr>
        </p:nvSpPr>
        <p:spPr>
          <a:xfrm>
            <a:off x="2" y="6513912"/>
            <a:ext cx="4301543" cy="344090"/>
          </a:xfrm>
          <a:prstGeom prst="rect">
            <a:avLst/>
          </a:prstGeom>
        </p:spPr>
        <p:txBody>
          <a:bodyPr vert="horz" lIns="91285" tIns="45642" rIns="91285" bIns="45642" rtlCol="0" anchor="b"/>
          <a:lstStyle>
            <a:lvl1pPr algn="l">
              <a:defRPr sz="1200"/>
            </a:lvl1pPr>
          </a:lstStyle>
          <a:p>
            <a:endParaRPr lang="fr-CH"/>
          </a:p>
        </p:txBody>
      </p:sp>
      <p:sp>
        <p:nvSpPr>
          <p:cNvPr id="5" name="Espace réservé du numéro de diapositive 4"/>
          <p:cNvSpPr>
            <a:spLocks noGrp="1"/>
          </p:cNvSpPr>
          <p:nvPr>
            <p:ph type="sldNum" sz="quarter" idx="3"/>
          </p:nvPr>
        </p:nvSpPr>
        <p:spPr>
          <a:xfrm>
            <a:off x="5622800" y="6513912"/>
            <a:ext cx="4301543" cy="344090"/>
          </a:xfrm>
          <a:prstGeom prst="rect">
            <a:avLst/>
          </a:prstGeom>
        </p:spPr>
        <p:txBody>
          <a:bodyPr vert="horz" lIns="91285" tIns="45642" rIns="91285" bIns="45642" rtlCol="0" anchor="b"/>
          <a:lstStyle>
            <a:lvl1pPr algn="r">
              <a:defRPr sz="1200"/>
            </a:lvl1pPr>
          </a:lstStyle>
          <a:p>
            <a:fld id="{DE3D155F-9243-4335-A746-F703AAED008B}" type="slidenum">
              <a:rPr lang="fr-CH" smtClean="0"/>
              <a:t>‹N°›</a:t>
            </a:fld>
            <a:endParaRPr lang="fr-CH"/>
          </a:p>
        </p:txBody>
      </p:sp>
    </p:spTree>
    <p:extLst>
      <p:ext uri="{BB962C8B-B14F-4D97-AF65-F5344CB8AC3E}">
        <p14:creationId xmlns:p14="http://schemas.microsoft.com/office/powerpoint/2010/main" val="3710336948"/>
      </p:ext>
    </p:extLst>
  </p:cSld>
  <p:clrMap bg1="lt1" tx1="dk1" bg2="lt2" tx2="dk2" accent1="accent1" accent2="accent2" accent3="accent3" accent4="accent4" accent5="accent5" accent6="accent6" hlink="hlink" folHlink="folHlink"/>
  <p:hf sldNum="0" hdr="0"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1T11:46:34.595"/>
    </inkml:context>
    <inkml:brush xml:id="br0">
      <inkml:brushProperty name="width" value="0.05" units="cm"/>
      <inkml:brushProperty name="height" value="0.05" units="cm"/>
    </inkml:brush>
  </inkml:definitions>
  <inkml:trace contextRef="#ctx0" brushRef="#br0">1 1 24575,'0'0'-8191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1T11:46:36.419"/>
    </inkml:context>
    <inkml:brush xml:id="br0">
      <inkml:brushProperty name="width" value="0.05" units="cm"/>
      <inkml:brushProperty name="height" value="0.05" units="cm"/>
    </inkml:brush>
  </inkml:definitions>
  <inkml:trace contextRef="#ctx0" brushRef="#br0">0 1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2" y="1"/>
            <a:ext cx="4301543" cy="344091"/>
          </a:xfrm>
          <a:prstGeom prst="rect">
            <a:avLst/>
          </a:prstGeom>
        </p:spPr>
        <p:txBody>
          <a:bodyPr vert="horz" lIns="91285" tIns="45642" rIns="91285" bIns="45642" rtlCol="0"/>
          <a:lstStyle>
            <a:lvl1pPr algn="l">
              <a:defRPr sz="1200"/>
            </a:lvl1pPr>
          </a:lstStyle>
          <a:p>
            <a:endParaRPr lang="fr-CH"/>
          </a:p>
        </p:txBody>
      </p:sp>
      <p:sp>
        <p:nvSpPr>
          <p:cNvPr id="3" name="Espace réservé de la date 2"/>
          <p:cNvSpPr>
            <a:spLocks noGrp="1"/>
          </p:cNvSpPr>
          <p:nvPr>
            <p:ph type="dt" idx="1"/>
          </p:nvPr>
        </p:nvSpPr>
        <p:spPr>
          <a:xfrm>
            <a:off x="5622800" y="1"/>
            <a:ext cx="4301543" cy="344091"/>
          </a:xfrm>
          <a:prstGeom prst="rect">
            <a:avLst/>
          </a:prstGeom>
        </p:spPr>
        <p:txBody>
          <a:bodyPr vert="horz" lIns="91285" tIns="45642" rIns="91285" bIns="45642" rtlCol="0"/>
          <a:lstStyle>
            <a:lvl1pPr algn="r">
              <a:defRPr sz="1200"/>
            </a:lvl1pPr>
          </a:lstStyle>
          <a:p>
            <a:fld id="{E664B7B0-D76F-43A5-9973-A845E48D7942}" type="datetimeFigureOut">
              <a:rPr lang="fr-CH" smtClean="0"/>
              <a:t>16.02.2023</a:t>
            </a:fld>
            <a:endParaRPr lang="fr-CH"/>
          </a:p>
        </p:txBody>
      </p:sp>
      <p:sp>
        <p:nvSpPr>
          <p:cNvPr id="4" name="Espace réservé de l'image des diapositives 3"/>
          <p:cNvSpPr>
            <a:spLocks noGrp="1" noRot="1" noChangeAspect="1"/>
          </p:cNvSpPr>
          <p:nvPr>
            <p:ph type="sldImg" idx="2"/>
          </p:nvPr>
        </p:nvSpPr>
        <p:spPr>
          <a:xfrm>
            <a:off x="3421063" y="857250"/>
            <a:ext cx="3084512" cy="2314575"/>
          </a:xfrm>
          <a:prstGeom prst="rect">
            <a:avLst/>
          </a:prstGeom>
          <a:noFill/>
          <a:ln w="12700">
            <a:solidFill>
              <a:prstClr val="black"/>
            </a:solidFill>
          </a:ln>
        </p:spPr>
        <p:txBody>
          <a:bodyPr vert="horz" lIns="91285" tIns="45642" rIns="91285" bIns="45642" rtlCol="0" anchor="ctr"/>
          <a:lstStyle/>
          <a:p>
            <a:endParaRPr lang="fr-CH"/>
          </a:p>
        </p:txBody>
      </p:sp>
      <p:sp>
        <p:nvSpPr>
          <p:cNvPr id="5" name="Espace réservé des commentaires 4"/>
          <p:cNvSpPr>
            <a:spLocks noGrp="1"/>
          </p:cNvSpPr>
          <p:nvPr>
            <p:ph type="body" sz="quarter" idx="3"/>
          </p:nvPr>
        </p:nvSpPr>
        <p:spPr>
          <a:xfrm>
            <a:off x="992664" y="3300413"/>
            <a:ext cx="7941310" cy="2700338"/>
          </a:xfrm>
          <a:prstGeom prst="rect">
            <a:avLst/>
          </a:prstGeom>
        </p:spPr>
        <p:txBody>
          <a:bodyPr vert="horz" lIns="91285" tIns="45642" rIns="91285" bIns="45642"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6" name="Espace réservé du pied de page 5"/>
          <p:cNvSpPr>
            <a:spLocks noGrp="1"/>
          </p:cNvSpPr>
          <p:nvPr>
            <p:ph type="ftr" sz="quarter" idx="4"/>
          </p:nvPr>
        </p:nvSpPr>
        <p:spPr>
          <a:xfrm>
            <a:off x="2" y="6513912"/>
            <a:ext cx="4301543" cy="344090"/>
          </a:xfrm>
          <a:prstGeom prst="rect">
            <a:avLst/>
          </a:prstGeom>
        </p:spPr>
        <p:txBody>
          <a:bodyPr vert="horz" lIns="91285" tIns="45642" rIns="91285" bIns="45642" rtlCol="0" anchor="b"/>
          <a:lstStyle>
            <a:lvl1pPr algn="l">
              <a:defRPr sz="1200"/>
            </a:lvl1pPr>
          </a:lstStyle>
          <a:p>
            <a:endParaRPr lang="fr-CH"/>
          </a:p>
        </p:txBody>
      </p:sp>
      <p:sp>
        <p:nvSpPr>
          <p:cNvPr id="7" name="Espace réservé du numéro de diapositive 6"/>
          <p:cNvSpPr>
            <a:spLocks noGrp="1"/>
          </p:cNvSpPr>
          <p:nvPr>
            <p:ph type="sldNum" sz="quarter" idx="5"/>
          </p:nvPr>
        </p:nvSpPr>
        <p:spPr>
          <a:xfrm>
            <a:off x="5622800" y="6513912"/>
            <a:ext cx="4301543" cy="344090"/>
          </a:xfrm>
          <a:prstGeom prst="rect">
            <a:avLst/>
          </a:prstGeom>
        </p:spPr>
        <p:txBody>
          <a:bodyPr vert="horz" lIns="91285" tIns="45642" rIns="91285" bIns="45642" rtlCol="0" anchor="b"/>
          <a:lstStyle>
            <a:lvl1pPr algn="r">
              <a:defRPr sz="1200"/>
            </a:lvl1pPr>
          </a:lstStyle>
          <a:p>
            <a:fld id="{447A77FA-9E62-4882-98B7-E26151ED2369}" type="slidenum">
              <a:rPr lang="fr-CH" smtClean="0"/>
              <a:t>‹N°›</a:t>
            </a:fld>
            <a:endParaRPr lang="fr-CH"/>
          </a:p>
        </p:txBody>
      </p:sp>
    </p:spTree>
    <p:extLst>
      <p:ext uri="{BB962C8B-B14F-4D97-AF65-F5344CB8AC3E}">
        <p14:creationId xmlns:p14="http://schemas.microsoft.com/office/powerpoint/2010/main" val="2732645542"/>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H" dirty="0"/>
              <a:t>Cadre, rituels, repères, etc…</a:t>
            </a:r>
          </a:p>
        </p:txBody>
      </p:sp>
    </p:spTree>
    <p:extLst>
      <p:ext uri="{BB962C8B-B14F-4D97-AF65-F5344CB8AC3E}">
        <p14:creationId xmlns:p14="http://schemas.microsoft.com/office/powerpoint/2010/main" val="26203745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a:p>
        </p:txBody>
      </p:sp>
    </p:spTree>
    <p:extLst>
      <p:ext uri="{BB962C8B-B14F-4D97-AF65-F5344CB8AC3E}">
        <p14:creationId xmlns:p14="http://schemas.microsoft.com/office/powerpoint/2010/main" val="692902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a:p>
        </p:txBody>
      </p:sp>
    </p:spTree>
    <p:extLst>
      <p:ext uri="{BB962C8B-B14F-4D97-AF65-F5344CB8AC3E}">
        <p14:creationId xmlns:p14="http://schemas.microsoft.com/office/powerpoint/2010/main" val="4716686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36330148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a:p>
        </p:txBody>
      </p:sp>
    </p:spTree>
    <p:extLst>
      <p:ext uri="{BB962C8B-B14F-4D97-AF65-F5344CB8AC3E}">
        <p14:creationId xmlns:p14="http://schemas.microsoft.com/office/powerpoint/2010/main" val="19246641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a:p>
        </p:txBody>
      </p:sp>
    </p:spTree>
    <p:extLst>
      <p:ext uri="{BB962C8B-B14F-4D97-AF65-F5344CB8AC3E}">
        <p14:creationId xmlns:p14="http://schemas.microsoft.com/office/powerpoint/2010/main" val="29956035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5783044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a:p>
        </p:txBody>
      </p:sp>
    </p:spTree>
    <p:extLst>
      <p:ext uri="{BB962C8B-B14F-4D97-AF65-F5344CB8AC3E}">
        <p14:creationId xmlns:p14="http://schemas.microsoft.com/office/powerpoint/2010/main" val="17010477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a:p>
        </p:txBody>
      </p:sp>
    </p:spTree>
    <p:extLst>
      <p:ext uri="{BB962C8B-B14F-4D97-AF65-F5344CB8AC3E}">
        <p14:creationId xmlns:p14="http://schemas.microsoft.com/office/powerpoint/2010/main" val="41721466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a:p>
        </p:txBody>
      </p:sp>
    </p:spTree>
    <p:extLst>
      <p:ext uri="{BB962C8B-B14F-4D97-AF65-F5344CB8AC3E}">
        <p14:creationId xmlns:p14="http://schemas.microsoft.com/office/powerpoint/2010/main" val="42347494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endParaRPr lang="fr-CH"/>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fr-CH"/>
          </a:p>
        </p:txBody>
      </p:sp>
      <p:sp>
        <p:nvSpPr>
          <p:cNvPr id="4" name="Espace réservé de la date 3"/>
          <p:cNvSpPr>
            <a:spLocks noGrp="1"/>
          </p:cNvSpPr>
          <p:nvPr>
            <p:ph type="dt" sz="half" idx="10"/>
          </p:nvPr>
        </p:nvSpPr>
        <p:spPr/>
        <p:txBody>
          <a:bodyPr/>
          <a:lstStyle/>
          <a:p>
            <a:fld id="{512CEFA7-A003-4197-8ED1-B60112EAD864}" type="datetime1">
              <a:rPr lang="fr-CH" smtClean="0"/>
              <a:t>16.02.2023</a:t>
            </a:fld>
            <a:endParaRPr lang="fr-CH"/>
          </a:p>
        </p:txBody>
      </p:sp>
      <p:sp>
        <p:nvSpPr>
          <p:cNvPr id="5" name="Espace réservé du pied de page 4"/>
          <p:cNvSpPr>
            <a:spLocks noGrp="1"/>
          </p:cNvSpPr>
          <p:nvPr>
            <p:ph type="ftr" sz="quarter" idx="11"/>
          </p:nvPr>
        </p:nvSpPr>
        <p:spPr/>
        <p:txBody>
          <a:bodyPr/>
          <a:lstStyle/>
          <a:p>
            <a:endParaRPr lang="fr-CH"/>
          </a:p>
        </p:txBody>
      </p:sp>
      <p:sp>
        <p:nvSpPr>
          <p:cNvPr id="6" name="Espace réservé du numéro de diapositive 5"/>
          <p:cNvSpPr>
            <a:spLocks noGrp="1"/>
          </p:cNvSpPr>
          <p:nvPr>
            <p:ph type="sldNum" sz="quarter" idx="12"/>
          </p:nvPr>
        </p:nvSpPr>
        <p:spPr/>
        <p:txBody>
          <a:bodyPr/>
          <a:lstStyle/>
          <a:p>
            <a:fld id="{2CC25C9B-891C-4F6E-94AF-06F5E978CFBB}" type="slidenum">
              <a:rPr lang="fr-CH" smtClean="0"/>
              <a:t>‹N°›</a:t>
            </a:fld>
            <a:endParaRPr lang="fr-CH"/>
          </a:p>
        </p:txBody>
      </p:sp>
    </p:spTree>
    <p:extLst>
      <p:ext uri="{BB962C8B-B14F-4D97-AF65-F5344CB8AC3E}">
        <p14:creationId xmlns:p14="http://schemas.microsoft.com/office/powerpoint/2010/main" val="2832129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H"/>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e la date 3"/>
          <p:cNvSpPr>
            <a:spLocks noGrp="1"/>
          </p:cNvSpPr>
          <p:nvPr>
            <p:ph type="dt" sz="half" idx="10"/>
          </p:nvPr>
        </p:nvSpPr>
        <p:spPr/>
        <p:txBody>
          <a:bodyPr/>
          <a:lstStyle/>
          <a:p>
            <a:fld id="{4E13B5E4-DA6B-4676-9928-520A8C16985F}" type="datetime1">
              <a:rPr lang="fr-CH" smtClean="0"/>
              <a:t>16.02.2023</a:t>
            </a:fld>
            <a:endParaRPr lang="fr-CH"/>
          </a:p>
        </p:txBody>
      </p:sp>
      <p:sp>
        <p:nvSpPr>
          <p:cNvPr id="5" name="Espace réservé du pied de page 4"/>
          <p:cNvSpPr>
            <a:spLocks noGrp="1"/>
          </p:cNvSpPr>
          <p:nvPr>
            <p:ph type="ftr" sz="quarter" idx="11"/>
          </p:nvPr>
        </p:nvSpPr>
        <p:spPr/>
        <p:txBody>
          <a:bodyPr/>
          <a:lstStyle/>
          <a:p>
            <a:endParaRPr lang="fr-CH"/>
          </a:p>
        </p:txBody>
      </p:sp>
      <p:sp>
        <p:nvSpPr>
          <p:cNvPr id="6" name="Espace réservé du numéro de diapositive 5"/>
          <p:cNvSpPr>
            <a:spLocks noGrp="1"/>
          </p:cNvSpPr>
          <p:nvPr>
            <p:ph type="sldNum" sz="quarter" idx="12"/>
          </p:nvPr>
        </p:nvSpPr>
        <p:spPr/>
        <p:txBody>
          <a:bodyPr/>
          <a:lstStyle/>
          <a:p>
            <a:fld id="{2CC25C9B-891C-4F6E-94AF-06F5E978CFBB}" type="slidenum">
              <a:rPr lang="fr-CH" smtClean="0"/>
              <a:t>‹N°›</a:t>
            </a:fld>
            <a:endParaRPr lang="fr-CH"/>
          </a:p>
        </p:txBody>
      </p:sp>
    </p:spTree>
    <p:extLst>
      <p:ext uri="{BB962C8B-B14F-4D97-AF65-F5344CB8AC3E}">
        <p14:creationId xmlns:p14="http://schemas.microsoft.com/office/powerpoint/2010/main" val="2848714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endParaRPr lang="fr-CH"/>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e la date 3"/>
          <p:cNvSpPr>
            <a:spLocks noGrp="1"/>
          </p:cNvSpPr>
          <p:nvPr>
            <p:ph type="dt" sz="half" idx="10"/>
          </p:nvPr>
        </p:nvSpPr>
        <p:spPr/>
        <p:txBody>
          <a:bodyPr/>
          <a:lstStyle/>
          <a:p>
            <a:fld id="{4D2E3450-CABC-4F02-8D17-84823F77C803}" type="datetime1">
              <a:rPr lang="fr-CH" smtClean="0"/>
              <a:t>16.02.2023</a:t>
            </a:fld>
            <a:endParaRPr lang="fr-CH"/>
          </a:p>
        </p:txBody>
      </p:sp>
      <p:sp>
        <p:nvSpPr>
          <p:cNvPr id="5" name="Espace réservé du pied de page 4"/>
          <p:cNvSpPr>
            <a:spLocks noGrp="1"/>
          </p:cNvSpPr>
          <p:nvPr>
            <p:ph type="ftr" sz="quarter" idx="11"/>
          </p:nvPr>
        </p:nvSpPr>
        <p:spPr/>
        <p:txBody>
          <a:bodyPr/>
          <a:lstStyle/>
          <a:p>
            <a:endParaRPr lang="fr-CH"/>
          </a:p>
        </p:txBody>
      </p:sp>
      <p:sp>
        <p:nvSpPr>
          <p:cNvPr id="6" name="Espace réservé du numéro de diapositive 5"/>
          <p:cNvSpPr>
            <a:spLocks noGrp="1"/>
          </p:cNvSpPr>
          <p:nvPr>
            <p:ph type="sldNum" sz="quarter" idx="12"/>
          </p:nvPr>
        </p:nvSpPr>
        <p:spPr/>
        <p:txBody>
          <a:bodyPr/>
          <a:lstStyle/>
          <a:p>
            <a:fld id="{2CC25C9B-891C-4F6E-94AF-06F5E978CFBB}" type="slidenum">
              <a:rPr lang="fr-CH" smtClean="0"/>
              <a:t>‹N°›</a:t>
            </a:fld>
            <a:endParaRPr lang="fr-CH"/>
          </a:p>
        </p:txBody>
      </p:sp>
    </p:spTree>
    <p:extLst>
      <p:ext uri="{BB962C8B-B14F-4D97-AF65-F5344CB8AC3E}">
        <p14:creationId xmlns:p14="http://schemas.microsoft.com/office/powerpoint/2010/main" val="1574299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H"/>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e la date 3"/>
          <p:cNvSpPr>
            <a:spLocks noGrp="1"/>
          </p:cNvSpPr>
          <p:nvPr>
            <p:ph type="dt" sz="half" idx="10"/>
          </p:nvPr>
        </p:nvSpPr>
        <p:spPr/>
        <p:txBody>
          <a:bodyPr/>
          <a:lstStyle/>
          <a:p>
            <a:fld id="{A02A1FCE-1433-4137-A525-6488CB919D6C}" type="datetime1">
              <a:rPr lang="fr-CH" smtClean="0"/>
              <a:t>16.02.2023</a:t>
            </a:fld>
            <a:endParaRPr lang="fr-CH"/>
          </a:p>
        </p:txBody>
      </p:sp>
      <p:sp>
        <p:nvSpPr>
          <p:cNvPr id="5" name="Espace réservé du pied de page 4"/>
          <p:cNvSpPr>
            <a:spLocks noGrp="1"/>
          </p:cNvSpPr>
          <p:nvPr>
            <p:ph type="ftr" sz="quarter" idx="11"/>
          </p:nvPr>
        </p:nvSpPr>
        <p:spPr/>
        <p:txBody>
          <a:bodyPr/>
          <a:lstStyle/>
          <a:p>
            <a:endParaRPr lang="fr-CH"/>
          </a:p>
        </p:txBody>
      </p:sp>
      <p:sp>
        <p:nvSpPr>
          <p:cNvPr id="6" name="Espace réservé du numéro de diapositive 5"/>
          <p:cNvSpPr>
            <a:spLocks noGrp="1"/>
          </p:cNvSpPr>
          <p:nvPr>
            <p:ph type="sldNum" sz="quarter" idx="12"/>
          </p:nvPr>
        </p:nvSpPr>
        <p:spPr/>
        <p:txBody>
          <a:bodyPr/>
          <a:lstStyle/>
          <a:p>
            <a:fld id="{2CC25C9B-891C-4F6E-94AF-06F5E978CFBB}" type="slidenum">
              <a:rPr lang="fr-CH" smtClean="0"/>
              <a:t>‹N°›</a:t>
            </a:fld>
            <a:endParaRPr lang="fr-CH"/>
          </a:p>
        </p:txBody>
      </p:sp>
    </p:spTree>
    <p:extLst>
      <p:ext uri="{BB962C8B-B14F-4D97-AF65-F5344CB8AC3E}">
        <p14:creationId xmlns:p14="http://schemas.microsoft.com/office/powerpoint/2010/main" val="41746297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endParaRPr lang="fr-CH"/>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33A500F4-35B2-4781-B5D4-284D4783A242}" type="datetime1">
              <a:rPr lang="fr-CH" smtClean="0"/>
              <a:t>16.02.2023</a:t>
            </a:fld>
            <a:endParaRPr lang="fr-CH"/>
          </a:p>
        </p:txBody>
      </p:sp>
      <p:sp>
        <p:nvSpPr>
          <p:cNvPr id="5" name="Espace réservé du pied de page 4"/>
          <p:cNvSpPr>
            <a:spLocks noGrp="1"/>
          </p:cNvSpPr>
          <p:nvPr>
            <p:ph type="ftr" sz="quarter" idx="11"/>
          </p:nvPr>
        </p:nvSpPr>
        <p:spPr/>
        <p:txBody>
          <a:bodyPr/>
          <a:lstStyle/>
          <a:p>
            <a:endParaRPr lang="fr-CH"/>
          </a:p>
        </p:txBody>
      </p:sp>
      <p:sp>
        <p:nvSpPr>
          <p:cNvPr id="6" name="Espace réservé du numéro de diapositive 5"/>
          <p:cNvSpPr>
            <a:spLocks noGrp="1"/>
          </p:cNvSpPr>
          <p:nvPr>
            <p:ph type="sldNum" sz="quarter" idx="12"/>
          </p:nvPr>
        </p:nvSpPr>
        <p:spPr/>
        <p:txBody>
          <a:bodyPr/>
          <a:lstStyle/>
          <a:p>
            <a:fld id="{2CC25C9B-891C-4F6E-94AF-06F5E978CFBB}" type="slidenum">
              <a:rPr lang="fr-CH" smtClean="0"/>
              <a:t>‹N°›</a:t>
            </a:fld>
            <a:endParaRPr lang="fr-CH"/>
          </a:p>
        </p:txBody>
      </p:sp>
    </p:spTree>
    <p:extLst>
      <p:ext uri="{BB962C8B-B14F-4D97-AF65-F5344CB8AC3E}">
        <p14:creationId xmlns:p14="http://schemas.microsoft.com/office/powerpoint/2010/main" val="4155950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H"/>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5" name="Espace réservé de la date 4"/>
          <p:cNvSpPr>
            <a:spLocks noGrp="1"/>
          </p:cNvSpPr>
          <p:nvPr>
            <p:ph type="dt" sz="half" idx="10"/>
          </p:nvPr>
        </p:nvSpPr>
        <p:spPr/>
        <p:txBody>
          <a:bodyPr/>
          <a:lstStyle/>
          <a:p>
            <a:fld id="{D95AFA70-11A8-4E13-B0BA-8224D0ECB576}" type="datetime1">
              <a:rPr lang="fr-CH" smtClean="0"/>
              <a:t>16.02.2023</a:t>
            </a:fld>
            <a:endParaRPr lang="fr-CH"/>
          </a:p>
        </p:txBody>
      </p:sp>
      <p:sp>
        <p:nvSpPr>
          <p:cNvPr id="6" name="Espace réservé du pied de page 5"/>
          <p:cNvSpPr>
            <a:spLocks noGrp="1"/>
          </p:cNvSpPr>
          <p:nvPr>
            <p:ph type="ftr" sz="quarter" idx="11"/>
          </p:nvPr>
        </p:nvSpPr>
        <p:spPr/>
        <p:txBody>
          <a:bodyPr/>
          <a:lstStyle/>
          <a:p>
            <a:endParaRPr lang="fr-CH"/>
          </a:p>
        </p:txBody>
      </p:sp>
      <p:sp>
        <p:nvSpPr>
          <p:cNvPr id="7" name="Espace réservé du numéro de diapositive 6"/>
          <p:cNvSpPr>
            <a:spLocks noGrp="1"/>
          </p:cNvSpPr>
          <p:nvPr>
            <p:ph type="sldNum" sz="quarter" idx="12"/>
          </p:nvPr>
        </p:nvSpPr>
        <p:spPr/>
        <p:txBody>
          <a:bodyPr/>
          <a:lstStyle/>
          <a:p>
            <a:fld id="{2CC25C9B-891C-4F6E-94AF-06F5E978CFBB}" type="slidenum">
              <a:rPr lang="fr-CH" smtClean="0"/>
              <a:t>‹N°›</a:t>
            </a:fld>
            <a:endParaRPr lang="fr-CH"/>
          </a:p>
        </p:txBody>
      </p:sp>
    </p:spTree>
    <p:extLst>
      <p:ext uri="{BB962C8B-B14F-4D97-AF65-F5344CB8AC3E}">
        <p14:creationId xmlns:p14="http://schemas.microsoft.com/office/powerpoint/2010/main" val="2304779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endParaRPr lang="fr-CH"/>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7" name="Espace réservé de la date 6"/>
          <p:cNvSpPr>
            <a:spLocks noGrp="1"/>
          </p:cNvSpPr>
          <p:nvPr>
            <p:ph type="dt" sz="half" idx="10"/>
          </p:nvPr>
        </p:nvSpPr>
        <p:spPr/>
        <p:txBody>
          <a:bodyPr/>
          <a:lstStyle/>
          <a:p>
            <a:fld id="{9CF6166A-2517-4C07-BFE7-F87626C60F6B}" type="datetime1">
              <a:rPr lang="fr-CH" smtClean="0"/>
              <a:t>16.02.2023</a:t>
            </a:fld>
            <a:endParaRPr lang="fr-CH"/>
          </a:p>
        </p:txBody>
      </p:sp>
      <p:sp>
        <p:nvSpPr>
          <p:cNvPr id="8" name="Espace réservé du pied de page 7"/>
          <p:cNvSpPr>
            <a:spLocks noGrp="1"/>
          </p:cNvSpPr>
          <p:nvPr>
            <p:ph type="ftr" sz="quarter" idx="11"/>
          </p:nvPr>
        </p:nvSpPr>
        <p:spPr/>
        <p:txBody>
          <a:bodyPr/>
          <a:lstStyle/>
          <a:p>
            <a:endParaRPr lang="fr-CH"/>
          </a:p>
        </p:txBody>
      </p:sp>
      <p:sp>
        <p:nvSpPr>
          <p:cNvPr id="9" name="Espace réservé du numéro de diapositive 8"/>
          <p:cNvSpPr>
            <a:spLocks noGrp="1"/>
          </p:cNvSpPr>
          <p:nvPr>
            <p:ph type="sldNum" sz="quarter" idx="12"/>
          </p:nvPr>
        </p:nvSpPr>
        <p:spPr/>
        <p:txBody>
          <a:bodyPr/>
          <a:lstStyle/>
          <a:p>
            <a:fld id="{2CC25C9B-891C-4F6E-94AF-06F5E978CFBB}" type="slidenum">
              <a:rPr lang="fr-CH" smtClean="0"/>
              <a:t>‹N°›</a:t>
            </a:fld>
            <a:endParaRPr lang="fr-CH"/>
          </a:p>
        </p:txBody>
      </p:sp>
    </p:spTree>
    <p:extLst>
      <p:ext uri="{BB962C8B-B14F-4D97-AF65-F5344CB8AC3E}">
        <p14:creationId xmlns:p14="http://schemas.microsoft.com/office/powerpoint/2010/main" val="4918980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H"/>
          </a:p>
        </p:txBody>
      </p:sp>
      <p:sp>
        <p:nvSpPr>
          <p:cNvPr id="3" name="Espace réservé de la date 2"/>
          <p:cNvSpPr>
            <a:spLocks noGrp="1"/>
          </p:cNvSpPr>
          <p:nvPr>
            <p:ph type="dt" sz="half" idx="10"/>
          </p:nvPr>
        </p:nvSpPr>
        <p:spPr/>
        <p:txBody>
          <a:bodyPr/>
          <a:lstStyle/>
          <a:p>
            <a:fld id="{30C4CD95-BAD4-413D-BBC5-BA4F47BF2136}" type="datetime1">
              <a:rPr lang="fr-CH" smtClean="0"/>
              <a:t>16.02.2023</a:t>
            </a:fld>
            <a:endParaRPr lang="fr-CH"/>
          </a:p>
        </p:txBody>
      </p:sp>
      <p:sp>
        <p:nvSpPr>
          <p:cNvPr id="4" name="Espace réservé du pied de page 3"/>
          <p:cNvSpPr>
            <a:spLocks noGrp="1"/>
          </p:cNvSpPr>
          <p:nvPr>
            <p:ph type="ftr" sz="quarter" idx="11"/>
          </p:nvPr>
        </p:nvSpPr>
        <p:spPr/>
        <p:txBody>
          <a:bodyPr/>
          <a:lstStyle/>
          <a:p>
            <a:endParaRPr lang="fr-CH"/>
          </a:p>
        </p:txBody>
      </p:sp>
      <p:sp>
        <p:nvSpPr>
          <p:cNvPr id="5" name="Espace réservé du numéro de diapositive 4"/>
          <p:cNvSpPr>
            <a:spLocks noGrp="1"/>
          </p:cNvSpPr>
          <p:nvPr>
            <p:ph type="sldNum" sz="quarter" idx="12"/>
          </p:nvPr>
        </p:nvSpPr>
        <p:spPr/>
        <p:txBody>
          <a:bodyPr/>
          <a:lstStyle/>
          <a:p>
            <a:fld id="{2CC25C9B-891C-4F6E-94AF-06F5E978CFBB}" type="slidenum">
              <a:rPr lang="fr-CH" smtClean="0"/>
              <a:t>‹N°›</a:t>
            </a:fld>
            <a:endParaRPr lang="fr-CH"/>
          </a:p>
        </p:txBody>
      </p:sp>
    </p:spTree>
    <p:extLst>
      <p:ext uri="{BB962C8B-B14F-4D97-AF65-F5344CB8AC3E}">
        <p14:creationId xmlns:p14="http://schemas.microsoft.com/office/powerpoint/2010/main" val="2496643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E4D6FF9-C132-4352-BA26-00BE605BFA1C}" type="datetime1">
              <a:rPr lang="fr-CH" smtClean="0"/>
              <a:t>16.02.2023</a:t>
            </a:fld>
            <a:endParaRPr lang="fr-CH"/>
          </a:p>
        </p:txBody>
      </p:sp>
      <p:sp>
        <p:nvSpPr>
          <p:cNvPr id="3" name="Espace réservé du pied de page 2"/>
          <p:cNvSpPr>
            <a:spLocks noGrp="1"/>
          </p:cNvSpPr>
          <p:nvPr>
            <p:ph type="ftr" sz="quarter" idx="11"/>
          </p:nvPr>
        </p:nvSpPr>
        <p:spPr/>
        <p:txBody>
          <a:bodyPr/>
          <a:lstStyle/>
          <a:p>
            <a:endParaRPr lang="fr-CH"/>
          </a:p>
        </p:txBody>
      </p:sp>
      <p:sp>
        <p:nvSpPr>
          <p:cNvPr id="4" name="Espace réservé du numéro de diapositive 3"/>
          <p:cNvSpPr>
            <a:spLocks noGrp="1"/>
          </p:cNvSpPr>
          <p:nvPr>
            <p:ph type="sldNum" sz="quarter" idx="12"/>
          </p:nvPr>
        </p:nvSpPr>
        <p:spPr/>
        <p:txBody>
          <a:bodyPr/>
          <a:lstStyle/>
          <a:p>
            <a:fld id="{2CC25C9B-891C-4F6E-94AF-06F5E978CFBB}" type="slidenum">
              <a:rPr lang="fr-CH" smtClean="0"/>
              <a:t>‹N°›</a:t>
            </a:fld>
            <a:endParaRPr lang="fr-CH"/>
          </a:p>
        </p:txBody>
      </p:sp>
    </p:spTree>
    <p:extLst>
      <p:ext uri="{BB962C8B-B14F-4D97-AF65-F5344CB8AC3E}">
        <p14:creationId xmlns:p14="http://schemas.microsoft.com/office/powerpoint/2010/main" val="2523495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endParaRPr lang="fr-CH"/>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B3A667D4-7017-4FE8-9829-E76C2E474E75}" type="datetime1">
              <a:rPr lang="fr-CH" smtClean="0"/>
              <a:t>16.02.2023</a:t>
            </a:fld>
            <a:endParaRPr lang="fr-CH"/>
          </a:p>
        </p:txBody>
      </p:sp>
      <p:sp>
        <p:nvSpPr>
          <p:cNvPr id="6" name="Espace réservé du pied de page 5"/>
          <p:cNvSpPr>
            <a:spLocks noGrp="1"/>
          </p:cNvSpPr>
          <p:nvPr>
            <p:ph type="ftr" sz="quarter" idx="11"/>
          </p:nvPr>
        </p:nvSpPr>
        <p:spPr/>
        <p:txBody>
          <a:bodyPr/>
          <a:lstStyle/>
          <a:p>
            <a:endParaRPr lang="fr-CH"/>
          </a:p>
        </p:txBody>
      </p:sp>
      <p:sp>
        <p:nvSpPr>
          <p:cNvPr id="7" name="Espace réservé du numéro de diapositive 6"/>
          <p:cNvSpPr>
            <a:spLocks noGrp="1"/>
          </p:cNvSpPr>
          <p:nvPr>
            <p:ph type="sldNum" sz="quarter" idx="12"/>
          </p:nvPr>
        </p:nvSpPr>
        <p:spPr/>
        <p:txBody>
          <a:bodyPr/>
          <a:lstStyle/>
          <a:p>
            <a:fld id="{2CC25C9B-891C-4F6E-94AF-06F5E978CFBB}" type="slidenum">
              <a:rPr lang="fr-CH" smtClean="0"/>
              <a:t>‹N°›</a:t>
            </a:fld>
            <a:endParaRPr lang="fr-CH"/>
          </a:p>
        </p:txBody>
      </p:sp>
    </p:spTree>
    <p:extLst>
      <p:ext uri="{BB962C8B-B14F-4D97-AF65-F5344CB8AC3E}">
        <p14:creationId xmlns:p14="http://schemas.microsoft.com/office/powerpoint/2010/main" val="29344329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endParaRPr lang="fr-CH"/>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H"/>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6D84864A-7463-4708-9415-62C5BA212960}" type="datetime1">
              <a:rPr lang="fr-CH" smtClean="0"/>
              <a:t>16.02.2023</a:t>
            </a:fld>
            <a:endParaRPr lang="fr-CH"/>
          </a:p>
        </p:txBody>
      </p:sp>
      <p:sp>
        <p:nvSpPr>
          <p:cNvPr id="6" name="Espace réservé du pied de page 5"/>
          <p:cNvSpPr>
            <a:spLocks noGrp="1"/>
          </p:cNvSpPr>
          <p:nvPr>
            <p:ph type="ftr" sz="quarter" idx="11"/>
          </p:nvPr>
        </p:nvSpPr>
        <p:spPr/>
        <p:txBody>
          <a:bodyPr/>
          <a:lstStyle/>
          <a:p>
            <a:endParaRPr lang="fr-CH"/>
          </a:p>
        </p:txBody>
      </p:sp>
      <p:sp>
        <p:nvSpPr>
          <p:cNvPr id="7" name="Espace réservé du numéro de diapositive 6"/>
          <p:cNvSpPr>
            <a:spLocks noGrp="1"/>
          </p:cNvSpPr>
          <p:nvPr>
            <p:ph type="sldNum" sz="quarter" idx="12"/>
          </p:nvPr>
        </p:nvSpPr>
        <p:spPr/>
        <p:txBody>
          <a:bodyPr/>
          <a:lstStyle/>
          <a:p>
            <a:fld id="{2CC25C9B-891C-4F6E-94AF-06F5E978CFBB}" type="slidenum">
              <a:rPr lang="fr-CH" smtClean="0"/>
              <a:t>‹N°›</a:t>
            </a:fld>
            <a:endParaRPr lang="fr-CH"/>
          </a:p>
        </p:txBody>
      </p:sp>
    </p:spTree>
    <p:extLst>
      <p:ext uri="{BB962C8B-B14F-4D97-AF65-F5344CB8AC3E}">
        <p14:creationId xmlns:p14="http://schemas.microsoft.com/office/powerpoint/2010/main" val="2741052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endParaRPr lang="fr-CH"/>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7EB820-96E7-4C99-887F-E7897A3B8804}" type="datetime1">
              <a:rPr lang="fr-CH" smtClean="0"/>
              <a:t>16.02.2023</a:t>
            </a:fld>
            <a:endParaRPr lang="fr-CH"/>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H"/>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C25C9B-891C-4F6E-94AF-06F5E978CFBB}" type="slidenum">
              <a:rPr lang="fr-CH" smtClean="0"/>
              <a:t>‹N°›</a:t>
            </a:fld>
            <a:endParaRPr lang="fr-CH"/>
          </a:p>
        </p:txBody>
      </p:sp>
    </p:spTree>
    <p:extLst>
      <p:ext uri="{BB962C8B-B14F-4D97-AF65-F5344CB8AC3E}">
        <p14:creationId xmlns:p14="http://schemas.microsoft.com/office/powerpoint/2010/main" val="8599892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2.gif"/><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3.xml"/><Relationship Id="rId1" Type="http://schemas.openxmlformats.org/officeDocument/2006/relationships/slideLayout" Target="../slideLayouts/slideLayout2.xml"/><Relationship Id="rId10" Type="http://schemas.openxmlformats.org/officeDocument/2006/relationships/customXml" Target="../ink/ink2.xml"/><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image" Target="../media/image20.jpeg"/><Relationship Id="rId3" Type="http://schemas.openxmlformats.org/officeDocument/2006/relationships/image" Target="../media/image11.png"/><Relationship Id="rId7" Type="http://schemas.openxmlformats.org/officeDocument/2006/relationships/image" Target="../media/image14.jpeg"/><Relationship Id="rId12"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jpg"/><Relationship Id="rId5" Type="http://schemas.openxmlformats.org/officeDocument/2006/relationships/image" Target="../media/image12.png"/><Relationship Id="rId15" Type="http://schemas.openxmlformats.org/officeDocument/2006/relationships/image" Target="../media/image22.jpg"/><Relationship Id="rId10" Type="http://schemas.openxmlformats.org/officeDocument/2006/relationships/image" Target="../media/image17.jpeg"/><Relationship Id="rId4" Type="http://schemas.openxmlformats.org/officeDocument/2006/relationships/hyperlink" Target="https://pixabay.com/en/pink-backpack-girl-school-924595/" TargetMode="External"/><Relationship Id="rId9" Type="http://schemas.openxmlformats.org/officeDocument/2006/relationships/image" Target="../media/image16.jpeg"/><Relationship Id="rId14" Type="http://schemas.openxmlformats.org/officeDocument/2006/relationships/image" Target="../media/image21.jpg"/></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232946" y="1737515"/>
            <a:ext cx="6840000" cy="720000"/>
          </a:xfrm>
          <a:solidFill>
            <a:schemeClr val="accent3">
              <a:lumMod val="20000"/>
              <a:lumOff val="80000"/>
            </a:schemeClr>
          </a:solidFill>
          <a:effectLst>
            <a:softEdge rad="31750"/>
          </a:effectLst>
        </p:spPr>
        <p:txBody>
          <a:bodyPr>
            <a:normAutofit/>
          </a:bodyPr>
          <a:lstStyle/>
          <a:p>
            <a:r>
              <a:rPr lang="fr-CH" sz="1200" dirty="0">
                <a:solidFill>
                  <a:schemeClr val="accent3"/>
                </a:solidFill>
                <a:latin typeface="Bookman Old Style" panose="02050604050505020204" pitchFamily="18" charset="0"/>
              </a:rPr>
              <a:t>Le groupe des Gribouilles accueille des enfants dès l’âge de 18 mois.</a:t>
            </a:r>
          </a:p>
          <a:p>
            <a:r>
              <a:rPr lang="fr-CH" sz="1200" dirty="0">
                <a:solidFill>
                  <a:schemeClr val="accent3"/>
                </a:solidFill>
                <a:latin typeface="Bookman Old Style" panose="02050604050505020204" pitchFamily="18" charset="0"/>
              </a:rPr>
              <a:t>Les enfants de cette tranche d’âge sont communément appelés «les trotteurs».</a:t>
            </a:r>
          </a:p>
          <a:p>
            <a:r>
              <a:rPr lang="fr-CH" sz="1200" dirty="0">
                <a:solidFill>
                  <a:schemeClr val="accent3"/>
                </a:solidFill>
                <a:latin typeface="Bookman Old Style" panose="02050604050505020204" pitchFamily="18" charset="0"/>
              </a:rPr>
              <a:t>Au cours de cette période de leur vie, les trotteurs ressentent le besoin de…</a:t>
            </a:r>
          </a:p>
        </p:txBody>
      </p:sp>
      <p:sp>
        <p:nvSpPr>
          <p:cNvPr id="7" name="Forme libre 6"/>
          <p:cNvSpPr/>
          <p:nvPr/>
        </p:nvSpPr>
        <p:spPr>
          <a:xfrm>
            <a:off x="962407" y="3019006"/>
            <a:ext cx="1500326" cy="666579"/>
          </a:xfrm>
          <a:custGeom>
            <a:avLst/>
            <a:gdLst>
              <a:gd name="connsiteX0" fmla="*/ 0 w 1970842"/>
              <a:gd name="connsiteY0" fmla="*/ 656958 h 666583"/>
              <a:gd name="connsiteX1" fmla="*/ 559293 w 1970842"/>
              <a:gd name="connsiteY1" fmla="*/ 142053 h 666583"/>
              <a:gd name="connsiteX2" fmla="*/ 967666 w 1970842"/>
              <a:gd name="connsiteY2" fmla="*/ 665835 h 666583"/>
              <a:gd name="connsiteX3" fmla="*/ 1402671 w 1970842"/>
              <a:gd name="connsiteY3" fmla="*/ 10 h 666583"/>
              <a:gd name="connsiteX4" fmla="*/ 1970842 w 1970842"/>
              <a:gd name="connsiteY4" fmla="*/ 648080 h 666583"/>
              <a:gd name="connsiteX5" fmla="*/ 1970842 w 1970842"/>
              <a:gd name="connsiteY5" fmla="*/ 648080 h 666583"/>
              <a:gd name="connsiteX0" fmla="*/ 0 w 1970842"/>
              <a:gd name="connsiteY0" fmla="*/ 656958 h 666583"/>
              <a:gd name="connsiteX1" fmla="*/ 559293 w 1970842"/>
              <a:gd name="connsiteY1" fmla="*/ 142053 h 666583"/>
              <a:gd name="connsiteX2" fmla="*/ 967666 w 1970842"/>
              <a:gd name="connsiteY2" fmla="*/ 665835 h 666583"/>
              <a:gd name="connsiteX3" fmla="*/ 1402671 w 1970842"/>
              <a:gd name="connsiteY3" fmla="*/ 10 h 666583"/>
              <a:gd name="connsiteX4" fmla="*/ 1970842 w 1970842"/>
              <a:gd name="connsiteY4" fmla="*/ 648080 h 666583"/>
              <a:gd name="connsiteX0" fmla="*/ 0 w 1402671"/>
              <a:gd name="connsiteY0" fmla="*/ 656948 h 666573"/>
              <a:gd name="connsiteX1" fmla="*/ 559293 w 1402671"/>
              <a:gd name="connsiteY1" fmla="*/ 142043 h 666573"/>
              <a:gd name="connsiteX2" fmla="*/ 967666 w 1402671"/>
              <a:gd name="connsiteY2" fmla="*/ 665825 h 666573"/>
              <a:gd name="connsiteX3" fmla="*/ 1402671 w 1402671"/>
              <a:gd name="connsiteY3" fmla="*/ 0 h 666573"/>
              <a:gd name="connsiteX0" fmla="*/ 0 w 1393794"/>
              <a:gd name="connsiteY0" fmla="*/ 665826 h 666571"/>
              <a:gd name="connsiteX1" fmla="*/ 550416 w 1393794"/>
              <a:gd name="connsiteY1" fmla="*/ 142043 h 666571"/>
              <a:gd name="connsiteX2" fmla="*/ 958789 w 1393794"/>
              <a:gd name="connsiteY2" fmla="*/ 665825 h 666571"/>
              <a:gd name="connsiteX3" fmla="*/ 1393794 w 1393794"/>
              <a:gd name="connsiteY3" fmla="*/ 0 h 666571"/>
              <a:gd name="connsiteX0" fmla="*/ 0 w 1393794"/>
              <a:gd name="connsiteY0" fmla="*/ 665826 h 666591"/>
              <a:gd name="connsiteX1" fmla="*/ 88777 w 1393794"/>
              <a:gd name="connsiteY1" fmla="*/ 577049 h 666591"/>
              <a:gd name="connsiteX2" fmla="*/ 550416 w 1393794"/>
              <a:gd name="connsiteY2" fmla="*/ 142043 h 666591"/>
              <a:gd name="connsiteX3" fmla="*/ 958789 w 1393794"/>
              <a:gd name="connsiteY3" fmla="*/ 665825 h 666591"/>
              <a:gd name="connsiteX4" fmla="*/ 1393794 w 1393794"/>
              <a:gd name="connsiteY4" fmla="*/ 0 h 666591"/>
              <a:gd name="connsiteX0" fmla="*/ 0 w 1748901"/>
              <a:gd name="connsiteY0" fmla="*/ 106533 h 666591"/>
              <a:gd name="connsiteX1" fmla="*/ 443884 w 1748901"/>
              <a:gd name="connsiteY1" fmla="*/ 577049 h 666591"/>
              <a:gd name="connsiteX2" fmla="*/ 905523 w 1748901"/>
              <a:gd name="connsiteY2" fmla="*/ 142043 h 666591"/>
              <a:gd name="connsiteX3" fmla="*/ 1313896 w 1748901"/>
              <a:gd name="connsiteY3" fmla="*/ 665825 h 666591"/>
              <a:gd name="connsiteX4" fmla="*/ 1748901 w 1748901"/>
              <a:gd name="connsiteY4" fmla="*/ 0 h 666591"/>
              <a:gd name="connsiteX0" fmla="*/ 0 w 1748901"/>
              <a:gd name="connsiteY0" fmla="*/ 106533 h 666597"/>
              <a:gd name="connsiteX1" fmla="*/ 435007 w 1748901"/>
              <a:gd name="connsiteY1" fmla="*/ 550416 h 666597"/>
              <a:gd name="connsiteX2" fmla="*/ 905523 w 1748901"/>
              <a:gd name="connsiteY2" fmla="*/ 142043 h 666597"/>
              <a:gd name="connsiteX3" fmla="*/ 1313896 w 1748901"/>
              <a:gd name="connsiteY3" fmla="*/ 665825 h 666597"/>
              <a:gd name="connsiteX4" fmla="*/ 1748901 w 1748901"/>
              <a:gd name="connsiteY4" fmla="*/ 0 h 666597"/>
              <a:gd name="connsiteX0" fmla="*/ 0 w 1589103"/>
              <a:gd name="connsiteY0" fmla="*/ 328475 h 666597"/>
              <a:gd name="connsiteX1" fmla="*/ 275209 w 1589103"/>
              <a:gd name="connsiteY1" fmla="*/ 550416 h 666597"/>
              <a:gd name="connsiteX2" fmla="*/ 745725 w 1589103"/>
              <a:gd name="connsiteY2" fmla="*/ 142043 h 666597"/>
              <a:gd name="connsiteX3" fmla="*/ 1154098 w 1589103"/>
              <a:gd name="connsiteY3" fmla="*/ 665825 h 666597"/>
              <a:gd name="connsiteX4" fmla="*/ 1589103 w 1589103"/>
              <a:gd name="connsiteY4" fmla="*/ 0 h 666597"/>
              <a:gd name="connsiteX0" fmla="*/ 0 w 1589103"/>
              <a:gd name="connsiteY0" fmla="*/ 328475 h 666579"/>
              <a:gd name="connsiteX1" fmla="*/ 275209 w 1589103"/>
              <a:gd name="connsiteY1" fmla="*/ 630315 h 666579"/>
              <a:gd name="connsiteX2" fmla="*/ 745725 w 1589103"/>
              <a:gd name="connsiteY2" fmla="*/ 142043 h 666579"/>
              <a:gd name="connsiteX3" fmla="*/ 1154098 w 1589103"/>
              <a:gd name="connsiteY3" fmla="*/ 665825 h 666579"/>
              <a:gd name="connsiteX4" fmla="*/ 1589103 w 1589103"/>
              <a:gd name="connsiteY4" fmla="*/ 0 h 666579"/>
              <a:gd name="connsiteX0" fmla="*/ 0 w 1500326"/>
              <a:gd name="connsiteY0" fmla="*/ 506028 h 666579"/>
              <a:gd name="connsiteX1" fmla="*/ 186432 w 1500326"/>
              <a:gd name="connsiteY1" fmla="*/ 630315 h 666579"/>
              <a:gd name="connsiteX2" fmla="*/ 656948 w 1500326"/>
              <a:gd name="connsiteY2" fmla="*/ 142043 h 666579"/>
              <a:gd name="connsiteX3" fmla="*/ 1065321 w 1500326"/>
              <a:gd name="connsiteY3" fmla="*/ 665825 h 666579"/>
              <a:gd name="connsiteX4" fmla="*/ 1500326 w 1500326"/>
              <a:gd name="connsiteY4" fmla="*/ 0 h 6665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0326" h="666579">
                <a:moveTo>
                  <a:pt x="0" y="506028"/>
                </a:moveTo>
                <a:cubicBezTo>
                  <a:pt x="14796" y="485313"/>
                  <a:pt x="94696" y="717612"/>
                  <a:pt x="186432" y="630315"/>
                </a:cubicBezTo>
                <a:cubicBezTo>
                  <a:pt x="278168" y="543018"/>
                  <a:pt x="510466" y="136125"/>
                  <a:pt x="656948" y="142043"/>
                </a:cubicBezTo>
                <a:cubicBezTo>
                  <a:pt x="803430" y="147961"/>
                  <a:pt x="924758" y="689499"/>
                  <a:pt x="1065321" y="665825"/>
                </a:cubicBezTo>
                <a:cubicBezTo>
                  <a:pt x="1205884" y="642151"/>
                  <a:pt x="1333130" y="2959"/>
                  <a:pt x="1500326" y="0"/>
                </a:cubicBezTo>
              </a:path>
            </a:pathLst>
          </a:custGeom>
          <a:ln w="12700">
            <a:solidFill>
              <a:schemeClr val="accent2"/>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fr-CH"/>
          </a:p>
        </p:txBody>
      </p:sp>
      <p:sp>
        <p:nvSpPr>
          <p:cNvPr id="9" name="ZoneTexte 8"/>
          <p:cNvSpPr txBox="1"/>
          <p:nvPr/>
        </p:nvSpPr>
        <p:spPr>
          <a:xfrm rot="18947387">
            <a:off x="1113142" y="3236480"/>
            <a:ext cx="279244" cy="338554"/>
          </a:xfrm>
          <a:prstGeom prst="rect">
            <a:avLst/>
          </a:prstGeom>
          <a:noFill/>
        </p:spPr>
        <p:txBody>
          <a:bodyPr wrap="none" rtlCol="0">
            <a:spAutoFit/>
          </a:bodyPr>
          <a:lstStyle/>
          <a:p>
            <a:r>
              <a:rPr lang="fr-CH" sz="1600" dirty="0">
                <a:solidFill>
                  <a:schemeClr val="accent2"/>
                </a:solidFill>
              </a:rPr>
              <a:t>S</a:t>
            </a:r>
            <a:endParaRPr lang="fr-CH" dirty="0">
              <a:solidFill>
                <a:schemeClr val="accent2"/>
              </a:solidFill>
            </a:endParaRPr>
          </a:p>
        </p:txBody>
      </p:sp>
      <p:sp>
        <p:nvSpPr>
          <p:cNvPr id="10" name="ZoneTexte 9"/>
          <p:cNvSpPr txBox="1"/>
          <p:nvPr/>
        </p:nvSpPr>
        <p:spPr>
          <a:xfrm rot="19651812">
            <a:off x="1309368" y="3017787"/>
            <a:ext cx="282450" cy="338554"/>
          </a:xfrm>
          <a:prstGeom prst="rect">
            <a:avLst/>
          </a:prstGeom>
          <a:noFill/>
        </p:spPr>
        <p:txBody>
          <a:bodyPr wrap="none" rtlCol="0">
            <a:spAutoFit/>
          </a:bodyPr>
          <a:lstStyle/>
          <a:p>
            <a:r>
              <a:rPr lang="fr-CH" sz="1600" dirty="0">
                <a:solidFill>
                  <a:schemeClr val="accent2"/>
                </a:solidFill>
              </a:rPr>
              <a:t>a</a:t>
            </a:r>
            <a:endParaRPr lang="fr-CH" dirty="0">
              <a:solidFill>
                <a:schemeClr val="accent2"/>
              </a:solidFill>
            </a:endParaRPr>
          </a:p>
        </p:txBody>
      </p:sp>
      <p:sp>
        <p:nvSpPr>
          <p:cNvPr id="11" name="ZoneTexte 10"/>
          <p:cNvSpPr txBox="1"/>
          <p:nvPr/>
        </p:nvSpPr>
        <p:spPr>
          <a:xfrm rot="1602366">
            <a:off x="1563269" y="2955402"/>
            <a:ext cx="292068" cy="338554"/>
          </a:xfrm>
          <a:prstGeom prst="rect">
            <a:avLst/>
          </a:prstGeom>
          <a:noFill/>
        </p:spPr>
        <p:txBody>
          <a:bodyPr wrap="none" rtlCol="0">
            <a:spAutoFit/>
          </a:bodyPr>
          <a:lstStyle/>
          <a:p>
            <a:r>
              <a:rPr lang="fr-CH" sz="1600" dirty="0">
                <a:solidFill>
                  <a:schemeClr val="accent2"/>
                </a:solidFill>
              </a:rPr>
              <a:t>u</a:t>
            </a:r>
            <a:endParaRPr lang="fr-CH" dirty="0">
              <a:solidFill>
                <a:schemeClr val="accent2"/>
              </a:solidFill>
            </a:endParaRPr>
          </a:p>
        </p:txBody>
      </p:sp>
      <p:sp>
        <p:nvSpPr>
          <p:cNvPr id="12" name="ZoneTexte 11"/>
          <p:cNvSpPr txBox="1"/>
          <p:nvPr/>
        </p:nvSpPr>
        <p:spPr>
          <a:xfrm rot="2788946">
            <a:off x="1743884" y="3205676"/>
            <a:ext cx="253596" cy="338554"/>
          </a:xfrm>
          <a:prstGeom prst="rect">
            <a:avLst/>
          </a:prstGeom>
          <a:noFill/>
        </p:spPr>
        <p:txBody>
          <a:bodyPr wrap="none" rtlCol="0">
            <a:spAutoFit/>
          </a:bodyPr>
          <a:lstStyle/>
          <a:p>
            <a:r>
              <a:rPr lang="fr-CH" sz="1600" dirty="0">
                <a:solidFill>
                  <a:schemeClr val="accent2"/>
                </a:solidFill>
              </a:rPr>
              <a:t>t</a:t>
            </a:r>
            <a:endParaRPr lang="fr-CH" dirty="0">
              <a:solidFill>
                <a:schemeClr val="accent2"/>
              </a:solidFill>
            </a:endParaRPr>
          </a:p>
        </p:txBody>
      </p:sp>
      <p:sp>
        <p:nvSpPr>
          <p:cNvPr id="13" name="ZoneTexte 12"/>
          <p:cNvSpPr txBox="1"/>
          <p:nvPr/>
        </p:nvSpPr>
        <p:spPr>
          <a:xfrm rot="209362">
            <a:off x="1873115" y="3455173"/>
            <a:ext cx="287258" cy="338554"/>
          </a:xfrm>
          <a:prstGeom prst="rect">
            <a:avLst/>
          </a:prstGeom>
          <a:noFill/>
        </p:spPr>
        <p:txBody>
          <a:bodyPr wrap="none" rtlCol="0">
            <a:spAutoFit/>
          </a:bodyPr>
          <a:lstStyle/>
          <a:p>
            <a:r>
              <a:rPr lang="fr-CH" sz="1600" dirty="0">
                <a:solidFill>
                  <a:schemeClr val="accent2"/>
                </a:solidFill>
              </a:rPr>
              <a:t>e</a:t>
            </a:r>
            <a:endParaRPr lang="fr-CH" dirty="0">
              <a:solidFill>
                <a:schemeClr val="accent2"/>
              </a:solidFill>
            </a:endParaRPr>
          </a:p>
        </p:txBody>
      </p:sp>
      <p:sp>
        <p:nvSpPr>
          <p:cNvPr id="14" name="ZoneTexte 13"/>
          <p:cNvSpPr txBox="1"/>
          <p:nvPr/>
        </p:nvSpPr>
        <p:spPr>
          <a:xfrm rot="18336558">
            <a:off x="2052012" y="3176146"/>
            <a:ext cx="256802" cy="338554"/>
          </a:xfrm>
          <a:prstGeom prst="rect">
            <a:avLst/>
          </a:prstGeom>
          <a:noFill/>
        </p:spPr>
        <p:txBody>
          <a:bodyPr wrap="none" rtlCol="0">
            <a:spAutoFit/>
          </a:bodyPr>
          <a:lstStyle/>
          <a:p>
            <a:r>
              <a:rPr lang="fr-CH" sz="1600" dirty="0">
                <a:solidFill>
                  <a:schemeClr val="accent2"/>
                </a:solidFill>
              </a:rPr>
              <a:t>r</a:t>
            </a:r>
            <a:endParaRPr lang="fr-CH" dirty="0">
              <a:solidFill>
                <a:schemeClr val="accent2"/>
              </a:solidFill>
            </a:endParaRPr>
          </a:p>
        </p:txBody>
      </p:sp>
      <p:sp>
        <p:nvSpPr>
          <p:cNvPr id="17" name="Cube 16"/>
          <p:cNvSpPr/>
          <p:nvPr/>
        </p:nvSpPr>
        <p:spPr>
          <a:xfrm>
            <a:off x="3743183" y="3248257"/>
            <a:ext cx="360040" cy="355588"/>
          </a:xfrm>
          <a:prstGeom prst="cub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fr-CH"/>
          </a:p>
        </p:txBody>
      </p:sp>
      <p:sp>
        <p:nvSpPr>
          <p:cNvPr id="18" name="Cube 17"/>
          <p:cNvSpPr/>
          <p:nvPr/>
        </p:nvSpPr>
        <p:spPr>
          <a:xfrm>
            <a:off x="4031215" y="3247651"/>
            <a:ext cx="360040" cy="355588"/>
          </a:xfrm>
          <a:prstGeom prst="cub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fr-CH"/>
          </a:p>
        </p:txBody>
      </p:sp>
      <p:sp>
        <p:nvSpPr>
          <p:cNvPr id="19" name="Cube 18"/>
          <p:cNvSpPr/>
          <p:nvPr/>
        </p:nvSpPr>
        <p:spPr>
          <a:xfrm>
            <a:off x="4031215" y="2970191"/>
            <a:ext cx="360040" cy="355588"/>
          </a:xfrm>
          <a:prstGeom prst="cub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fr-CH"/>
          </a:p>
        </p:txBody>
      </p:sp>
      <p:sp>
        <p:nvSpPr>
          <p:cNvPr id="25" name="ZoneTexte 24"/>
          <p:cNvSpPr txBox="1"/>
          <p:nvPr/>
        </p:nvSpPr>
        <p:spPr>
          <a:xfrm rot="19124944">
            <a:off x="3490671" y="3159903"/>
            <a:ext cx="237566" cy="369332"/>
          </a:xfrm>
          <a:prstGeom prst="rect">
            <a:avLst/>
          </a:prstGeom>
          <a:noFill/>
        </p:spPr>
        <p:txBody>
          <a:bodyPr wrap="none" rtlCol="0">
            <a:spAutoFit/>
          </a:bodyPr>
          <a:lstStyle/>
          <a:p>
            <a:r>
              <a:rPr lang="fr-CH" dirty="0">
                <a:solidFill>
                  <a:schemeClr val="tx2"/>
                </a:solidFill>
              </a:rPr>
              <a:t>i</a:t>
            </a:r>
          </a:p>
        </p:txBody>
      </p:sp>
      <p:sp>
        <p:nvSpPr>
          <p:cNvPr id="26" name="ZoneTexte 25"/>
          <p:cNvSpPr txBox="1"/>
          <p:nvPr/>
        </p:nvSpPr>
        <p:spPr>
          <a:xfrm rot="20380712">
            <a:off x="3625511" y="3045904"/>
            <a:ext cx="348172" cy="338554"/>
          </a:xfrm>
          <a:prstGeom prst="rect">
            <a:avLst/>
          </a:prstGeom>
          <a:noFill/>
        </p:spPr>
        <p:txBody>
          <a:bodyPr wrap="none" rtlCol="0">
            <a:spAutoFit/>
          </a:bodyPr>
          <a:lstStyle/>
          <a:p>
            <a:r>
              <a:rPr lang="fr-CH" sz="1600" dirty="0">
                <a:solidFill>
                  <a:schemeClr val="tx2"/>
                </a:solidFill>
              </a:rPr>
              <a:t>m</a:t>
            </a:r>
            <a:endParaRPr lang="fr-CH" dirty="0">
              <a:solidFill>
                <a:schemeClr val="tx2"/>
              </a:solidFill>
            </a:endParaRPr>
          </a:p>
        </p:txBody>
      </p:sp>
      <p:sp>
        <p:nvSpPr>
          <p:cNvPr id="27" name="ZoneTexte 26"/>
          <p:cNvSpPr txBox="1"/>
          <p:nvPr/>
        </p:nvSpPr>
        <p:spPr>
          <a:xfrm rot="18686574">
            <a:off x="3769956" y="2875668"/>
            <a:ext cx="306494" cy="369332"/>
          </a:xfrm>
          <a:prstGeom prst="rect">
            <a:avLst/>
          </a:prstGeom>
          <a:noFill/>
        </p:spPr>
        <p:txBody>
          <a:bodyPr wrap="none" rtlCol="0">
            <a:spAutoFit/>
          </a:bodyPr>
          <a:lstStyle/>
          <a:p>
            <a:r>
              <a:rPr lang="fr-CH" dirty="0">
                <a:solidFill>
                  <a:schemeClr val="tx2"/>
                </a:solidFill>
              </a:rPr>
              <a:t>p</a:t>
            </a:r>
          </a:p>
        </p:txBody>
      </p:sp>
      <p:sp>
        <p:nvSpPr>
          <p:cNvPr id="28" name="ZoneTexte 27"/>
          <p:cNvSpPr txBox="1"/>
          <p:nvPr/>
        </p:nvSpPr>
        <p:spPr>
          <a:xfrm rot="20380712">
            <a:off x="4002530" y="2792872"/>
            <a:ext cx="287258" cy="338554"/>
          </a:xfrm>
          <a:prstGeom prst="rect">
            <a:avLst/>
          </a:prstGeom>
          <a:noFill/>
        </p:spPr>
        <p:txBody>
          <a:bodyPr wrap="none" rtlCol="0">
            <a:spAutoFit/>
          </a:bodyPr>
          <a:lstStyle/>
          <a:p>
            <a:r>
              <a:rPr lang="fr-CH" sz="1600" dirty="0">
                <a:solidFill>
                  <a:schemeClr val="tx2"/>
                </a:solidFill>
              </a:rPr>
              <a:t>e</a:t>
            </a:r>
            <a:endParaRPr lang="fr-CH" dirty="0">
              <a:solidFill>
                <a:schemeClr val="tx2"/>
              </a:solidFill>
            </a:endParaRPr>
          </a:p>
        </p:txBody>
      </p:sp>
      <p:sp>
        <p:nvSpPr>
          <p:cNvPr id="29" name="ZoneTexte 28"/>
          <p:cNvSpPr txBox="1"/>
          <p:nvPr/>
        </p:nvSpPr>
        <p:spPr>
          <a:xfrm>
            <a:off x="4211235" y="2764223"/>
            <a:ext cx="256802" cy="338554"/>
          </a:xfrm>
          <a:prstGeom prst="rect">
            <a:avLst/>
          </a:prstGeom>
          <a:noFill/>
        </p:spPr>
        <p:txBody>
          <a:bodyPr wrap="none" rtlCol="0">
            <a:spAutoFit/>
          </a:bodyPr>
          <a:lstStyle/>
          <a:p>
            <a:r>
              <a:rPr lang="fr-CH" sz="1600" dirty="0">
                <a:solidFill>
                  <a:schemeClr val="tx2"/>
                </a:solidFill>
              </a:rPr>
              <a:t>r</a:t>
            </a:r>
            <a:endParaRPr lang="fr-CH" dirty="0">
              <a:solidFill>
                <a:schemeClr val="tx2"/>
              </a:solidFill>
            </a:endParaRPr>
          </a:p>
        </p:txBody>
      </p:sp>
      <p:grpSp>
        <p:nvGrpSpPr>
          <p:cNvPr id="110" name="Groupe 109">
            <a:extLst>
              <a:ext uri="{FF2B5EF4-FFF2-40B4-BE49-F238E27FC236}">
                <a16:creationId xmlns:a16="http://schemas.microsoft.com/office/drawing/2014/main" id="{7E942A2E-7B4A-4D4D-B786-48912B98520D}"/>
              </a:ext>
            </a:extLst>
          </p:cNvPr>
          <p:cNvGrpSpPr/>
          <p:nvPr/>
        </p:nvGrpSpPr>
        <p:grpSpPr>
          <a:xfrm>
            <a:off x="510196" y="4488260"/>
            <a:ext cx="1215164" cy="907272"/>
            <a:chOff x="510196" y="4488260"/>
            <a:chExt cx="1215164" cy="907272"/>
          </a:xfrm>
        </p:grpSpPr>
        <p:sp>
          <p:nvSpPr>
            <p:cNvPr id="30" name="Bouton d'action : Son 29">
              <a:hlinkClick r:id="" action="ppaction://noaction" highlightClick="1">
                <a:snd r:embed="rId3" name="applause.wav"/>
              </a:hlinkClick>
            </p:cNvPr>
            <p:cNvSpPr/>
            <p:nvPr/>
          </p:nvSpPr>
          <p:spPr>
            <a:xfrm rot="19208629">
              <a:off x="510196" y="4963532"/>
              <a:ext cx="432000" cy="432000"/>
            </a:xfrm>
            <a:custGeom>
              <a:avLst/>
              <a:gdLst>
                <a:gd name="connsiteX0" fmla="*/ 0 w 792088"/>
                <a:gd name="connsiteY0" fmla="*/ 0 h 504056"/>
                <a:gd name="connsiteX1" fmla="*/ 792088 w 792088"/>
                <a:gd name="connsiteY1" fmla="*/ 0 h 504056"/>
                <a:gd name="connsiteX2" fmla="*/ 792088 w 792088"/>
                <a:gd name="connsiteY2" fmla="*/ 504056 h 504056"/>
                <a:gd name="connsiteX3" fmla="*/ 0 w 792088"/>
                <a:gd name="connsiteY3" fmla="*/ 504056 h 504056"/>
                <a:gd name="connsiteX4" fmla="*/ 0 w 792088"/>
                <a:gd name="connsiteY4" fmla="*/ 0 h 504056"/>
                <a:gd name="connsiteX5" fmla="*/ 207023 w 792088"/>
                <a:gd name="connsiteY5" fmla="*/ 181145 h 504056"/>
                <a:gd name="connsiteX6" fmla="*/ 207023 w 792088"/>
                <a:gd name="connsiteY6" fmla="*/ 322911 h 504056"/>
                <a:gd name="connsiteX7" fmla="*/ 325161 w 792088"/>
                <a:gd name="connsiteY7" fmla="*/ 322911 h 504056"/>
                <a:gd name="connsiteX8" fmla="*/ 443299 w 792088"/>
                <a:gd name="connsiteY8" fmla="*/ 441049 h 504056"/>
                <a:gd name="connsiteX9" fmla="*/ 443299 w 792088"/>
                <a:gd name="connsiteY9" fmla="*/ 63007 h 504056"/>
                <a:gd name="connsiteX10" fmla="*/ 325161 w 792088"/>
                <a:gd name="connsiteY10" fmla="*/ 181145 h 504056"/>
                <a:gd name="connsiteX11" fmla="*/ 207023 w 792088"/>
                <a:gd name="connsiteY11" fmla="*/ 181145 h 504056"/>
                <a:gd name="connsiteX0" fmla="*/ 207023 w 792088"/>
                <a:gd name="connsiteY0" fmla="*/ 181145 h 504056"/>
                <a:gd name="connsiteX1" fmla="*/ 207023 w 792088"/>
                <a:gd name="connsiteY1" fmla="*/ 322911 h 504056"/>
                <a:gd name="connsiteX2" fmla="*/ 325161 w 792088"/>
                <a:gd name="connsiteY2" fmla="*/ 322911 h 504056"/>
                <a:gd name="connsiteX3" fmla="*/ 443299 w 792088"/>
                <a:gd name="connsiteY3" fmla="*/ 441049 h 504056"/>
                <a:gd name="connsiteX4" fmla="*/ 443299 w 792088"/>
                <a:gd name="connsiteY4" fmla="*/ 63007 h 504056"/>
                <a:gd name="connsiteX5" fmla="*/ 325161 w 792088"/>
                <a:gd name="connsiteY5" fmla="*/ 181145 h 504056"/>
                <a:gd name="connsiteX6" fmla="*/ 207023 w 792088"/>
                <a:gd name="connsiteY6" fmla="*/ 181145 h 504056"/>
                <a:gd name="connsiteX0" fmla="*/ 207023 w 792088"/>
                <a:gd name="connsiteY0" fmla="*/ 181145 h 504056"/>
                <a:gd name="connsiteX1" fmla="*/ 325161 w 792088"/>
                <a:gd name="connsiteY1" fmla="*/ 181145 h 504056"/>
                <a:gd name="connsiteX2" fmla="*/ 443299 w 792088"/>
                <a:gd name="connsiteY2" fmla="*/ 63007 h 504056"/>
                <a:gd name="connsiteX3" fmla="*/ 443299 w 792088"/>
                <a:gd name="connsiteY3" fmla="*/ 441049 h 504056"/>
                <a:gd name="connsiteX4" fmla="*/ 325161 w 792088"/>
                <a:gd name="connsiteY4" fmla="*/ 322911 h 504056"/>
                <a:gd name="connsiteX5" fmla="*/ 207023 w 792088"/>
                <a:gd name="connsiteY5" fmla="*/ 322911 h 504056"/>
                <a:gd name="connsiteX6" fmla="*/ 207023 w 792088"/>
                <a:gd name="connsiteY6" fmla="*/ 181145 h 504056"/>
                <a:gd name="connsiteX7" fmla="*/ 490555 w 792088"/>
                <a:gd name="connsiteY7" fmla="*/ 181145 h 504056"/>
                <a:gd name="connsiteX8" fmla="*/ 585065 w 792088"/>
                <a:gd name="connsiteY8" fmla="*/ 110262 h 504056"/>
                <a:gd name="connsiteX9" fmla="*/ 490555 w 792088"/>
                <a:gd name="connsiteY9" fmla="*/ 252028 h 504056"/>
                <a:gd name="connsiteX10" fmla="*/ 585065 w 792088"/>
                <a:gd name="connsiteY10" fmla="*/ 252028 h 504056"/>
                <a:gd name="connsiteX11" fmla="*/ 490555 w 792088"/>
                <a:gd name="connsiteY11" fmla="*/ 322911 h 504056"/>
                <a:gd name="connsiteX12" fmla="*/ 585065 w 792088"/>
                <a:gd name="connsiteY12" fmla="*/ 393794 h 504056"/>
                <a:gd name="connsiteX0" fmla="*/ 0 w 792088"/>
                <a:gd name="connsiteY0" fmla="*/ 0 h 504056"/>
                <a:gd name="connsiteX1" fmla="*/ 792088 w 792088"/>
                <a:gd name="connsiteY1" fmla="*/ 0 h 504056"/>
                <a:gd name="connsiteX2" fmla="*/ 792088 w 792088"/>
                <a:gd name="connsiteY2" fmla="*/ 504056 h 504056"/>
                <a:gd name="connsiteX3" fmla="*/ 0 w 792088"/>
                <a:gd name="connsiteY3" fmla="*/ 504056 h 504056"/>
                <a:gd name="connsiteX4" fmla="*/ 0 w 792088"/>
                <a:gd name="connsiteY4" fmla="*/ 0 h 504056"/>
                <a:gd name="connsiteX0" fmla="*/ 0 w 792088"/>
                <a:gd name="connsiteY0" fmla="*/ 0 h 504056"/>
                <a:gd name="connsiteX1" fmla="*/ 792088 w 792088"/>
                <a:gd name="connsiteY1" fmla="*/ 0 h 504056"/>
                <a:gd name="connsiteX2" fmla="*/ 792088 w 792088"/>
                <a:gd name="connsiteY2" fmla="*/ 504056 h 504056"/>
                <a:gd name="connsiteX3" fmla="*/ 0 w 792088"/>
                <a:gd name="connsiteY3" fmla="*/ 504056 h 504056"/>
                <a:gd name="connsiteX4" fmla="*/ 0 w 792088"/>
                <a:gd name="connsiteY4" fmla="*/ 0 h 504056"/>
                <a:gd name="connsiteX5" fmla="*/ 207023 w 792088"/>
                <a:gd name="connsiteY5" fmla="*/ 181145 h 504056"/>
                <a:gd name="connsiteX6" fmla="*/ 207023 w 792088"/>
                <a:gd name="connsiteY6" fmla="*/ 322911 h 504056"/>
                <a:gd name="connsiteX7" fmla="*/ 325161 w 792088"/>
                <a:gd name="connsiteY7" fmla="*/ 322911 h 504056"/>
                <a:gd name="connsiteX8" fmla="*/ 443299 w 792088"/>
                <a:gd name="connsiteY8" fmla="*/ 441049 h 504056"/>
                <a:gd name="connsiteX9" fmla="*/ 443299 w 792088"/>
                <a:gd name="connsiteY9" fmla="*/ 63007 h 504056"/>
                <a:gd name="connsiteX10" fmla="*/ 325161 w 792088"/>
                <a:gd name="connsiteY10" fmla="*/ 181145 h 504056"/>
                <a:gd name="connsiteX11" fmla="*/ 207023 w 792088"/>
                <a:gd name="connsiteY11" fmla="*/ 181145 h 504056"/>
                <a:gd name="connsiteX0" fmla="*/ 207023 w 792088"/>
                <a:gd name="connsiteY0" fmla="*/ 181145 h 504056"/>
                <a:gd name="connsiteX1" fmla="*/ 207023 w 792088"/>
                <a:gd name="connsiteY1" fmla="*/ 322911 h 504056"/>
                <a:gd name="connsiteX2" fmla="*/ 325161 w 792088"/>
                <a:gd name="connsiteY2" fmla="*/ 322911 h 504056"/>
                <a:gd name="connsiteX3" fmla="*/ 443299 w 792088"/>
                <a:gd name="connsiteY3" fmla="*/ 441049 h 504056"/>
                <a:gd name="connsiteX4" fmla="*/ 443299 w 792088"/>
                <a:gd name="connsiteY4" fmla="*/ 63007 h 504056"/>
                <a:gd name="connsiteX5" fmla="*/ 325161 w 792088"/>
                <a:gd name="connsiteY5" fmla="*/ 181145 h 504056"/>
                <a:gd name="connsiteX6" fmla="*/ 207023 w 792088"/>
                <a:gd name="connsiteY6" fmla="*/ 181145 h 504056"/>
                <a:gd name="connsiteX0" fmla="*/ 207023 w 792088"/>
                <a:gd name="connsiteY0" fmla="*/ 181145 h 504056"/>
                <a:gd name="connsiteX1" fmla="*/ 325161 w 792088"/>
                <a:gd name="connsiteY1" fmla="*/ 181145 h 504056"/>
                <a:gd name="connsiteX2" fmla="*/ 443299 w 792088"/>
                <a:gd name="connsiteY2" fmla="*/ 63007 h 504056"/>
                <a:gd name="connsiteX3" fmla="*/ 443299 w 792088"/>
                <a:gd name="connsiteY3" fmla="*/ 441049 h 504056"/>
                <a:gd name="connsiteX4" fmla="*/ 325161 w 792088"/>
                <a:gd name="connsiteY4" fmla="*/ 322911 h 504056"/>
                <a:gd name="connsiteX5" fmla="*/ 207023 w 792088"/>
                <a:gd name="connsiteY5" fmla="*/ 322911 h 504056"/>
                <a:gd name="connsiteX6" fmla="*/ 207023 w 792088"/>
                <a:gd name="connsiteY6" fmla="*/ 181145 h 504056"/>
                <a:gd name="connsiteX7" fmla="*/ 490555 w 792088"/>
                <a:gd name="connsiteY7" fmla="*/ 181145 h 504056"/>
                <a:gd name="connsiteX8" fmla="*/ 585065 w 792088"/>
                <a:gd name="connsiteY8" fmla="*/ 110262 h 504056"/>
                <a:gd name="connsiteX9" fmla="*/ 490555 w 792088"/>
                <a:gd name="connsiteY9" fmla="*/ 252028 h 504056"/>
                <a:gd name="connsiteX10" fmla="*/ 585065 w 792088"/>
                <a:gd name="connsiteY10" fmla="*/ 252028 h 504056"/>
                <a:gd name="connsiteX11" fmla="*/ 490555 w 792088"/>
                <a:gd name="connsiteY11" fmla="*/ 322911 h 504056"/>
                <a:gd name="connsiteX12" fmla="*/ 585065 w 792088"/>
                <a:gd name="connsiteY12" fmla="*/ 393794 h 504056"/>
                <a:gd name="connsiteX0" fmla="*/ 0 w 792088"/>
                <a:gd name="connsiteY0" fmla="*/ 0 h 504056"/>
                <a:gd name="connsiteX1" fmla="*/ 727767 w 792088"/>
                <a:gd name="connsiteY1" fmla="*/ 10223 h 504056"/>
                <a:gd name="connsiteX2" fmla="*/ 792088 w 792088"/>
                <a:gd name="connsiteY2" fmla="*/ 0 h 504056"/>
                <a:gd name="connsiteX3" fmla="*/ 792088 w 792088"/>
                <a:gd name="connsiteY3" fmla="*/ 504056 h 504056"/>
                <a:gd name="connsiteX4" fmla="*/ 0 w 792088"/>
                <a:gd name="connsiteY4" fmla="*/ 504056 h 504056"/>
                <a:gd name="connsiteX5" fmla="*/ 0 w 792088"/>
                <a:gd name="connsiteY5" fmla="*/ 0 h 504056"/>
                <a:gd name="connsiteX0" fmla="*/ 0 w 792088"/>
                <a:gd name="connsiteY0" fmla="*/ 0 h 504056"/>
                <a:gd name="connsiteX1" fmla="*/ 792088 w 792088"/>
                <a:gd name="connsiteY1" fmla="*/ 0 h 504056"/>
                <a:gd name="connsiteX2" fmla="*/ 792088 w 792088"/>
                <a:gd name="connsiteY2" fmla="*/ 504056 h 504056"/>
                <a:gd name="connsiteX3" fmla="*/ 0 w 792088"/>
                <a:gd name="connsiteY3" fmla="*/ 504056 h 504056"/>
                <a:gd name="connsiteX4" fmla="*/ 0 w 792088"/>
                <a:gd name="connsiteY4" fmla="*/ 0 h 504056"/>
                <a:gd name="connsiteX5" fmla="*/ 207023 w 792088"/>
                <a:gd name="connsiteY5" fmla="*/ 181145 h 504056"/>
                <a:gd name="connsiteX6" fmla="*/ 207023 w 792088"/>
                <a:gd name="connsiteY6" fmla="*/ 322911 h 504056"/>
                <a:gd name="connsiteX7" fmla="*/ 325161 w 792088"/>
                <a:gd name="connsiteY7" fmla="*/ 322911 h 504056"/>
                <a:gd name="connsiteX8" fmla="*/ 443299 w 792088"/>
                <a:gd name="connsiteY8" fmla="*/ 441049 h 504056"/>
                <a:gd name="connsiteX9" fmla="*/ 443299 w 792088"/>
                <a:gd name="connsiteY9" fmla="*/ 63007 h 504056"/>
                <a:gd name="connsiteX10" fmla="*/ 325161 w 792088"/>
                <a:gd name="connsiteY10" fmla="*/ 181145 h 504056"/>
                <a:gd name="connsiteX11" fmla="*/ 207023 w 792088"/>
                <a:gd name="connsiteY11" fmla="*/ 181145 h 504056"/>
                <a:gd name="connsiteX0" fmla="*/ 207023 w 792088"/>
                <a:gd name="connsiteY0" fmla="*/ 181145 h 504056"/>
                <a:gd name="connsiteX1" fmla="*/ 207023 w 792088"/>
                <a:gd name="connsiteY1" fmla="*/ 322911 h 504056"/>
                <a:gd name="connsiteX2" fmla="*/ 325161 w 792088"/>
                <a:gd name="connsiteY2" fmla="*/ 322911 h 504056"/>
                <a:gd name="connsiteX3" fmla="*/ 443299 w 792088"/>
                <a:gd name="connsiteY3" fmla="*/ 441049 h 504056"/>
                <a:gd name="connsiteX4" fmla="*/ 443299 w 792088"/>
                <a:gd name="connsiteY4" fmla="*/ 63007 h 504056"/>
                <a:gd name="connsiteX5" fmla="*/ 325161 w 792088"/>
                <a:gd name="connsiteY5" fmla="*/ 181145 h 504056"/>
                <a:gd name="connsiteX6" fmla="*/ 207023 w 792088"/>
                <a:gd name="connsiteY6" fmla="*/ 181145 h 504056"/>
                <a:gd name="connsiteX0" fmla="*/ 207023 w 792088"/>
                <a:gd name="connsiteY0" fmla="*/ 181145 h 504056"/>
                <a:gd name="connsiteX1" fmla="*/ 325161 w 792088"/>
                <a:gd name="connsiteY1" fmla="*/ 181145 h 504056"/>
                <a:gd name="connsiteX2" fmla="*/ 443299 w 792088"/>
                <a:gd name="connsiteY2" fmla="*/ 63007 h 504056"/>
                <a:gd name="connsiteX3" fmla="*/ 443299 w 792088"/>
                <a:gd name="connsiteY3" fmla="*/ 441049 h 504056"/>
                <a:gd name="connsiteX4" fmla="*/ 325161 w 792088"/>
                <a:gd name="connsiteY4" fmla="*/ 322911 h 504056"/>
                <a:gd name="connsiteX5" fmla="*/ 207023 w 792088"/>
                <a:gd name="connsiteY5" fmla="*/ 322911 h 504056"/>
                <a:gd name="connsiteX6" fmla="*/ 207023 w 792088"/>
                <a:gd name="connsiteY6" fmla="*/ 181145 h 504056"/>
                <a:gd name="connsiteX7" fmla="*/ 490555 w 792088"/>
                <a:gd name="connsiteY7" fmla="*/ 181145 h 504056"/>
                <a:gd name="connsiteX8" fmla="*/ 585065 w 792088"/>
                <a:gd name="connsiteY8" fmla="*/ 110262 h 504056"/>
                <a:gd name="connsiteX9" fmla="*/ 490555 w 792088"/>
                <a:gd name="connsiteY9" fmla="*/ 252028 h 504056"/>
                <a:gd name="connsiteX10" fmla="*/ 585065 w 792088"/>
                <a:gd name="connsiteY10" fmla="*/ 252028 h 504056"/>
                <a:gd name="connsiteX11" fmla="*/ 490555 w 792088"/>
                <a:gd name="connsiteY11" fmla="*/ 322911 h 504056"/>
                <a:gd name="connsiteX12" fmla="*/ 585065 w 792088"/>
                <a:gd name="connsiteY12" fmla="*/ 393794 h 504056"/>
                <a:gd name="connsiteX0" fmla="*/ 0 w 792088"/>
                <a:gd name="connsiteY0" fmla="*/ 0 h 504056"/>
                <a:gd name="connsiteX1" fmla="*/ 727767 w 792088"/>
                <a:gd name="connsiteY1" fmla="*/ 10223 h 504056"/>
                <a:gd name="connsiteX2" fmla="*/ 792088 w 792088"/>
                <a:gd name="connsiteY2" fmla="*/ 0 h 504056"/>
                <a:gd name="connsiteX3" fmla="*/ 792088 w 792088"/>
                <a:gd name="connsiteY3" fmla="*/ 504056 h 504056"/>
                <a:gd name="connsiteX4" fmla="*/ 0 w 792088"/>
                <a:gd name="connsiteY4" fmla="*/ 504056 h 504056"/>
                <a:gd name="connsiteX5" fmla="*/ 0 w 792088"/>
                <a:gd name="connsiteY5" fmla="*/ 0 h 504056"/>
                <a:gd name="connsiteX0" fmla="*/ 0 w 792088"/>
                <a:gd name="connsiteY0" fmla="*/ 0 h 504056"/>
                <a:gd name="connsiteX1" fmla="*/ 792088 w 792088"/>
                <a:gd name="connsiteY1" fmla="*/ 0 h 504056"/>
                <a:gd name="connsiteX2" fmla="*/ 792088 w 792088"/>
                <a:gd name="connsiteY2" fmla="*/ 504056 h 504056"/>
                <a:gd name="connsiteX3" fmla="*/ 0 w 792088"/>
                <a:gd name="connsiteY3" fmla="*/ 504056 h 504056"/>
                <a:gd name="connsiteX4" fmla="*/ 0 w 792088"/>
                <a:gd name="connsiteY4" fmla="*/ 0 h 504056"/>
                <a:gd name="connsiteX5" fmla="*/ 207023 w 792088"/>
                <a:gd name="connsiteY5" fmla="*/ 181145 h 504056"/>
                <a:gd name="connsiteX6" fmla="*/ 207023 w 792088"/>
                <a:gd name="connsiteY6" fmla="*/ 322911 h 504056"/>
                <a:gd name="connsiteX7" fmla="*/ 325161 w 792088"/>
                <a:gd name="connsiteY7" fmla="*/ 322911 h 504056"/>
                <a:gd name="connsiteX8" fmla="*/ 443299 w 792088"/>
                <a:gd name="connsiteY8" fmla="*/ 441049 h 504056"/>
                <a:gd name="connsiteX9" fmla="*/ 443299 w 792088"/>
                <a:gd name="connsiteY9" fmla="*/ 63007 h 504056"/>
                <a:gd name="connsiteX10" fmla="*/ 325161 w 792088"/>
                <a:gd name="connsiteY10" fmla="*/ 181145 h 504056"/>
                <a:gd name="connsiteX11" fmla="*/ 207023 w 792088"/>
                <a:gd name="connsiteY11" fmla="*/ 181145 h 504056"/>
                <a:gd name="connsiteX0" fmla="*/ 207023 w 792088"/>
                <a:gd name="connsiteY0" fmla="*/ 181145 h 504056"/>
                <a:gd name="connsiteX1" fmla="*/ 207023 w 792088"/>
                <a:gd name="connsiteY1" fmla="*/ 322911 h 504056"/>
                <a:gd name="connsiteX2" fmla="*/ 325161 w 792088"/>
                <a:gd name="connsiteY2" fmla="*/ 322911 h 504056"/>
                <a:gd name="connsiteX3" fmla="*/ 443299 w 792088"/>
                <a:gd name="connsiteY3" fmla="*/ 441049 h 504056"/>
                <a:gd name="connsiteX4" fmla="*/ 443299 w 792088"/>
                <a:gd name="connsiteY4" fmla="*/ 63007 h 504056"/>
                <a:gd name="connsiteX5" fmla="*/ 325161 w 792088"/>
                <a:gd name="connsiteY5" fmla="*/ 181145 h 504056"/>
                <a:gd name="connsiteX6" fmla="*/ 207023 w 792088"/>
                <a:gd name="connsiteY6" fmla="*/ 181145 h 504056"/>
                <a:gd name="connsiteX0" fmla="*/ 207023 w 792088"/>
                <a:gd name="connsiteY0" fmla="*/ 181145 h 504056"/>
                <a:gd name="connsiteX1" fmla="*/ 325161 w 792088"/>
                <a:gd name="connsiteY1" fmla="*/ 181145 h 504056"/>
                <a:gd name="connsiteX2" fmla="*/ 443299 w 792088"/>
                <a:gd name="connsiteY2" fmla="*/ 63007 h 504056"/>
                <a:gd name="connsiteX3" fmla="*/ 443299 w 792088"/>
                <a:gd name="connsiteY3" fmla="*/ 441049 h 504056"/>
                <a:gd name="connsiteX4" fmla="*/ 325161 w 792088"/>
                <a:gd name="connsiteY4" fmla="*/ 322911 h 504056"/>
                <a:gd name="connsiteX5" fmla="*/ 207023 w 792088"/>
                <a:gd name="connsiteY5" fmla="*/ 322911 h 504056"/>
                <a:gd name="connsiteX6" fmla="*/ 207023 w 792088"/>
                <a:gd name="connsiteY6" fmla="*/ 181145 h 504056"/>
                <a:gd name="connsiteX7" fmla="*/ 490555 w 792088"/>
                <a:gd name="connsiteY7" fmla="*/ 181145 h 504056"/>
                <a:gd name="connsiteX8" fmla="*/ 585065 w 792088"/>
                <a:gd name="connsiteY8" fmla="*/ 110262 h 504056"/>
                <a:gd name="connsiteX9" fmla="*/ 490555 w 792088"/>
                <a:gd name="connsiteY9" fmla="*/ 252028 h 504056"/>
                <a:gd name="connsiteX10" fmla="*/ 585065 w 792088"/>
                <a:gd name="connsiteY10" fmla="*/ 252028 h 504056"/>
                <a:gd name="connsiteX11" fmla="*/ 490555 w 792088"/>
                <a:gd name="connsiteY11" fmla="*/ 322911 h 504056"/>
                <a:gd name="connsiteX12" fmla="*/ 585065 w 792088"/>
                <a:gd name="connsiteY12" fmla="*/ 393794 h 504056"/>
                <a:gd name="connsiteX0" fmla="*/ 0 w 792088"/>
                <a:gd name="connsiteY0" fmla="*/ 0 h 504056"/>
                <a:gd name="connsiteX1" fmla="*/ 727767 w 792088"/>
                <a:gd name="connsiteY1" fmla="*/ 10223 h 504056"/>
                <a:gd name="connsiteX2" fmla="*/ 792088 w 792088"/>
                <a:gd name="connsiteY2" fmla="*/ 0 h 504056"/>
                <a:gd name="connsiteX3" fmla="*/ 0 w 792088"/>
                <a:gd name="connsiteY3" fmla="*/ 504056 h 504056"/>
                <a:gd name="connsiteX4" fmla="*/ 0 w 792088"/>
                <a:gd name="connsiteY4" fmla="*/ 0 h 504056"/>
                <a:gd name="connsiteX0" fmla="*/ 0 w 792088"/>
                <a:gd name="connsiteY0" fmla="*/ 0 h 504056"/>
                <a:gd name="connsiteX1" fmla="*/ 792088 w 792088"/>
                <a:gd name="connsiteY1" fmla="*/ 0 h 504056"/>
                <a:gd name="connsiteX2" fmla="*/ 792088 w 792088"/>
                <a:gd name="connsiteY2" fmla="*/ 504056 h 504056"/>
                <a:gd name="connsiteX3" fmla="*/ 0 w 792088"/>
                <a:gd name="connsiteY3" fmla="*/ 504056 h 504056"/>
                <a:gd name="connsiteX4" fmla="*/ 0 w 792088"/>
                <a:gd name="connsiteY4" fmla="*/ 0 h 504056"/>
                <a:gd name="connsiteX5" fmla="*/ 207023 w 792088"/>
                <a:gd name="connsiteY5" fmla="*/ 181145 h 504056"/>
                <a:gd name="connsiteX6" fmla="*/ 207023 w 792088"/>
                <a:gd name="connsiteY6" fmla="*/ 322911 h 504056"/>
                <a:gd name="connsiteX7" fmla="*/ 325161 w 792088"/>
                <a:gd name="connsiteY7" fmla="*/ 322911 h 504056"/>
                <a:gd name="connsiteX8" fmla="*/ 443299 w 792088"/>
                <a:gd name="connsiteY8" fmla="*/ 441049 h 504056"/>
                <a:gd name="connsiteX9" fmla="*/ 443299 w 792088"/>
                <a:gd name="connsiteY9" fmla="*/ 63007 h 504056"/>
                <a:gd name="connsiteX10" fmla="*/ 325161 w 792088"/>
                <a:gd name="connsiteY10" fmla="*/ 181145 h 504056"/>
                <a:gd name="connsiteX11" fmla="*/ 207023 w 792088"/>
                <a:gd name="connsiteY11" fmla="*/ 181145 h 504056"/>
                <a:gd name="connsiteX0" fmla="*/ 207023 w 792088"/>
                <a:gd name="connsiteY0" fmla="*/ 181145 h 504056"/>
                <a:gd name="connsiteX1" fmla="*/ 207023 w 792088"/>
                <a:gd name="connsiteY1" fmla="*/ 322911 h 504056"/>
                <a:gd name="connsiteX2" fmla="*/ 325161 w 792088"/>
                <a:gd name="connsiteY2" fmla="*/ 322911 h 504056"/>
                <a:gd name="connsiteX3" fmla="*/ 443299 w 792088"/>
                <a:gd name="connsiteY3" fmla="*/ 441049 h 504056"/>
                <a:gd name="connsiteX4" fmla="*/ 443299 w 792088"/>
                <a:gd name="connsiteY4" fmla="*/ 63007 h 504056"/>
                <a:gd name="connsiteX5" fmla="*/ 325161 w 792088"/>
                <a:gd name="connsiteY5" fmla="*/ 181145 h 504056"/>
                <a:gd name="connsiteX6" fmla="*/ 207023 w 792088"/>
                <a:gd name="connsiteY6" fmla="*/ 181145 h 504056"/>
                <a:gd name="connsiteX0" fmla="*/ 207023 w 792088"/>
                <a:gd name="connsiteY0" fmla="*/ 181145 h 504056"/>
                <a:gd name="connsiteX1" fmla="*/ 325161 w 792088"/>
                <a:gd name="connsiteY1" fmla="*/ 181145 h 504056"/>
                <a:gd name="connsiteX2" fmla="*/ 443299 w 792088"/>
                <a:gd name="connsiteY2" fmla="*/ 63007 h 504056"/>
                <a:gd name="connsiteX3" fmla="*/ 443299 w 792088"/>
                <a:gd name="connsiteY3" fmla="*/ 441049 h 504056"/>
                <a:gd name="connsiteX4" fmla="*/ 325161 w 792088"/>
                <a:gd name="connsiteY4" fmla="*/ 322911 h 504056"/>
                <a:gd name="connsiteX5" fmla="*/ 207023 w 792088"/>
                <a:gd name="connsiteY5" fmla="*/ 322911 h 504056"/>
                <a:gd name="connsiteX6" fmla="*/ 207023 w 792088"/>
                <a:gd name="connsiteY6" fmla="*/ 181145 h 504056"/>
                <a:gd name="connsiteX7" fmla="*/ 490555 w 792088"/>
                <a:gd name="connsiteY7" fmla="*/ 181145 h 504056"/>
                <a:gd name="connsiteX8" fmla="*/ 585065 w 792088"/>
                <a:gd name="connsiteY8" fmla="*/ 110262 h 504056"/>
                <a:gd name="connsiteX9" fmla="*/ 490555 w 792088"/>
                <a:gd name="connsiteY9" fmla="*/ 252028 h 504056"/>
                <a:gd name="connsiteX10" fmla="*/ 585065 w 792088"/>
                <a:gd name="connsiteY10" fmla="*/ 252028 h 504056"/>
                <a:gd name="connsiteX11" fmla="*/ 490555 w 792088"/>
                <a:gd name="connsiteY11" fmla="*/ 322911 h 504056"/>
                <a:gd name="connsiteX12" fmla="*/ 585065 w 792088"/>
                <a:gd name="connsiteY12" fmla="*/ 393794 h 504056"/>
                <a:gd name="connsiteX0" fmla="*/ 0 w 792088"/>
                <a:gd name="connsiteY0" fmla="*/ 0 h 504056"/>
                <a:gd name="connsiteX1" fmla="*/ 727767 w 792088"/>
                <a:gd name="connsiteY1" fmla="*/ 10223 h 504056"/>
                <a:gd name="connsiteX2" fmla="*/ 0 w 792088"/>
                <a:gd name="connsiteY2" fmla="*/ 504056 h 504056"/>
                <a:gd name="connsiteX3" fmla="*/ 0 w 792088"/>
                <a:gd name="connsiteY3" fmla="*/ 0 h 504056"/>
                <a:gd name="connsiteX0" fmla="*/ 0 w 792088"/>
                <a:gd name="connsiteY0" fmla="*/ 0 h 504056"/>
                <a:gd name="connsiteX1" fmla="*/ 792088 w 792088"/>
                <a:gd name="connsiteY1" fmla="*/ 0 h 504056"/>
                <a:gd name="connsiteX2" fmla="*/ 792088 w 792088"/>
                <a:gd name="connsiteY2" fmla="*/ 504056 h 504056"/>
                <a:gd name="connsiteX3" fmla="*/ 0 w 792088"/>
                <a:gd name="connsiteY3" fmla="*/ 504056 h 504056"/>
                <a:gd name="connsiteX4" fmla="*/ 0 w 792088"/>
                <a:gd name="connsiteY4" fmla="*/ 0 h 504056"/>
                <a:gd name="connsiteX5" fmla="*/ 207023 w 792088"/>
                <a:gd name="connsiteY5" fmla="*/ 181145 h 504056"/>
                <a:gd name="connsiteX6" fmla="*/ 207023 w 792088"/>
                <a:gd name="connsiteY6" fmla="*/ 322911 h 504056"/>
                <a:gd name="connsiteX7" fmla="*/ 325161 w 792088"/>
                <a:gd name="connsiteY7" fmla="*/ 322911 h 504056"/>
                <a:gd name="connsiteX8" fmla="*/ 443299 w 792088"/>
                <a:gd name="connsiteY8" fmla="*/ 441049 h 504056"/>
                <a:gd name="connsiteX9" fmla="*/ 443299 w 792088"/>
                <a:gd name="connsiteY9" fmla="*/ 63007 h 504056"/>
                <a:gd name="connsiteX10" fmla="*/ 325161 w 792088"/>
                <a:gd name="connsiteY10" fmla="*/ 181145 h 504056"/>
                <a:gd name="connsiteX11" fmla="*/ 207023 w 792088"/>
                <a:gd name="connsiteY11" fmla="*/ 181145 h 504056"/>
                <a:gd name="connsiteX0" fmla="*/ 207023 w 792088"/>
                <a:gd name="connsiteY0" fmla="*/ 181145 h 504056"/>
                <a:gd name="connsiteX1" fmla="*/ 207023 w 792088"/>
                <a:gd name="connsiteY1" fmla="*/ 322911 h 504056"/>
                <a:gd name="connsiteX2" fmla="*/ 325161 w 792088"/>
                <a:gd name="connsiteY2" fmla="*/ 322911 h 504056"/>
                <a:gd name="connsiteX3" fmla="*/ 443299 w 792088"/>
                <a:gd name="connsiteY3" fmla="*/ 441049 h 504056"/>
                <a:gd name="connsiteX4" fmla="*/ 443299 w 792088"/>
                <a:gd name="connsiteY4" fmla="*/ 63007 h 504056"/>
                <a:gd name="connsiteX5" fmla="*/ 325161 w 792088"/>
                <a:gd name="connsiteY5" fmla="*/ 181145 h 504056"/>
                <a:gd name="connsiteX6" fmla="*/ 207023 w 792088"/>
                <a:gd name="connsiteY6" fmla="*/ 181145 h 504056"/>
                <a:gd name="connsiteX0" fmla="*/ 207023 w 792088"/>
                <a:gd name="connsiteY0" fmla="*/ 181145 h 504056"/>
                <a:gd name="connsiteX1" fmla="*/ 325161 w 792088"/>
                <a:gd name="connsiteY1" fmla="*/ 181145 h 504056"/>
                <a:gd name="connsiteX2" fmla="*/ 443299 w 792088"/>
                <a:gd name="connsiteY2" fmla="*/ 63007 h 504056"/>
                <a:gd name="connsiteX3" fmla="*/ 443299 w 792088"/>
                <a:gd name="connsiteY3" fmla="*/ 441049 h 504056"/>
                <a:gd name="connsiteX4" fmla="*/ 325161 w 792088"/>
                <a:gd name="connsiteY4" fmla="*/ 322911 h 504056"/>
                <a:gd name="connsiteX5" fmla="*/ 207023 w 792088"/>
                <a:gd name="connsiteY5" fmla="*/ 322911 h 504056"/>
                <a:gd name="connsiteX6" fmla="*/ 207023 w 792088"/>
                <a:gd name="connsiteY6" fmla="*/ 181145 h 504056"/>
                <a:gd name="connsiteX7" fmla="*/ 490555 w 792088"/>
                <a:gd name="connsiteY7" fmla="*/ 181145 h 504056"/>
                <a:gd name="connsiteX8" fmla="*/ 585065 w 792088"/>
                <a:gd name="connsiteY8" fmla="*/ 110262 h 504056"/>
                <a:gd name="connsiteX9" fmla="*/ 490555 w 792088"/>
                <a:gd name="connsiteY9" fmla="*/ 252028 h 504056"/>
                <a:gd name="connsiteX10" fmla="*/ 585065 w 792088"/>
                <a:gd name="connsiteY10" fmla="*/ 252028 h 504056"/>
                <a:gd name="connsiteX11" fmla="*/ 490555 w 792088"/>
                <a:gd name="connsiteY11" fmla="*/ 322911 h 504056"/>
                <a:gd name="connsiteX12" fmla="*/ 585065 w 792088"/>
                <a:gd name="connsiteY12" fmla="*/ 393794 h 504056"/>
                <a:gd name="connsiteX0" fmla="*/ 0 w 792088"/>
                <a:gd name="connsiteY0" fmla="*/ 504056 h 504056"/>
                <a:gd name="connsiteX1" fmla="*/ 727767 w 792088"/>
                <a:gd name="connsiteY1" fmla="*/ 10223 h 504056"/>
                <a:gd name="connsiteX2" fmla="*/ 0 w 792088"/>
                <a:gd name="connsiteY2" fmla="*/ 504056 h 504056"/>
                <a:gd name="connsiteX0" fmla="*/ 0 w 792088"/>
                <a:gd name="connsiteY0" fmla="*/ 0 h 504056"/>
                <a:gd name="connsiteX1" fmla="*/ 792088 w 792088"/>
                <a:gd name="connsiteY1" fmla="*/ 0 h 504056"/>
                <a:gd name="connsiteX2" fmla="*/ 792088 w 792088"/>
                <a:gd name="connsiteY2" fmla="*/ 504056 h 504056"/>
                <a:gd name="connsiteX3" fmla="*/ 0 w 792088"/>
                <a:gd name="connsiteY3" fmla="*/ 504056 h 504056"/>
                <a:gd name="connsiteX4" fmla="*/ 0 w 792088"/>
                <a:gd name="connsiteY4" fmla="*/ 0 h 504056"/>
                <a:gd name="connsiteX5" fmla="*/ 207023 w 792088"/>
                <a:gd name="connsiteY5" fmla="*/ 181145 h 504056"/>
                <a:gd name="connsiteX6" fmla="*/ 207023 w 792088"/>
                <a:gd name="connsiteY6" fmla="*/ 322911 h 504056"/>
                <a:gd name="connsiteX7" fmla="*/ 325161 w 792088"/>
                <a:gd name="connsiteY7" fmla="*/ 322911 h 504056"/>
                <a:gd name="connsiteX8" fmla="*/ 443299 w 792088"/>
                <a:gd name="connsiteY8" fmla="*/ 441049 h 504056"/>
                <a:gd name="connsiteX9" fmla="*/ 443299 w 792088"/>
                <a:gd name="connsiteY9" fmla="*/ 63007 h 504056"/>
                <a:gd name="connsiteX10" fmla="*/ 325161 w 792088"/>
                <a:gd name="connsiteY10" fmla="*/ 181145 h 504056"/>
                <a:gd name="connsiteX11" fmla="*/ 207023 w 792088"/>
                <a:gd name="connsiteY11" fmla="*/ 181145 h 504056"/>
                <a:gd name="connsiteX0" fmla="*/ 207023 w 792088"/>
                <a:gd name="connsiteY0" fmla="*/ 181145 h 504056"/>
                <a:gd name="connsiteX1" fmla="*/ 207023 w 792088"/>
                <a:gd name="connsiteY1" fmla="*/ 322911 h 504056"/>
                <a:gd name="connsiteX2" fmla="*/ 325161 w 792088"/>
                <a:gd name="connsiteY2" fmla="*/ 322911 h 504056"/>
                <a:gd name="connsiteX3" fmla="*/ 443299 w 792088"/>
                <a:gd name="connsiteY3" fmla="*/ 441049 h 504056"/>
                <a:gd name="connsiteX4" fmla="*/ 443299 w 792088"/>
                <a:gd name="connsiteY4" fmla="*/ 63007 h 504056"/>
                <a:gd name="connsiteX5" fmla="*/ 325161 w 792088"/>
                <a:gd name="connsiteY5" fmla="*/ 181145 h 504056"/>
                <a:gd name="connsiteX6" fmla="*/ 207023 w 792088"/>
                <a:gd name="connsiteY6" fmla="*/ 181145 h 504056"/>
                <a:gd name="connsiteX0" fmla="*/ 207023 w 792088"/>
                <a:gd name="connsiteY0" fmla="*/ 181145 h 504056"/>
                <a:gd name="connsiteX1" fmla="*/ 325161 w 792088"/>
                <a:gd name="connsiteY1" fmla="*/ 181145 h 504056"/>
                <a:gd name="connsiteX2" fmla="*/ 443299 w 792088"/>
                <a:gd name="connsiteY2" fmla="*/ 63007 h 504056"/>
                <a:gd name="connsiteX3" fmla="*/ 443299 w 792088"/>
                <a:gd name="connsiteY3" fmla="*/ 441049 h 504056"/>
                <a:gd name="connsiteX4" fmla="*/ 325161 w 792088"/>
                <a:gd name="connsiteY4" fmla="*/ 322911 h 504056"/>
                <a:gd name="connsiteX5" fmla="*/ 207023 w 792088"/>
                <a:gd name="connsiteY5" fmla="*/ 322911 h 504056"/>
                <a:gd name="connsiteX6" fmla="*/ 207023 w 792088"/>
                <a:gd name="connsiteY6" fmla="*/ 181145 h 504056"/>
                <a:gd name="connsiteX7" fmla="*/ 490555 w 792088"/>
                <a:gd name="connsiteY7" fmla="*/ 181145 h 504056"/>
                <a:gd name="connsiteX8" fmla="*/ 585065 w 792088"/>
                <a:gd name="connsiteY8" fmla="*/ 110262 h 504056"/>
                <a:gd name="connsiteX9" fmla="*/ 490555 w 792088"/>
                <a:gd name="connsiteY9" fmla="*/ 252028 h 504056"/>
                <a:gd name="connsiteX10" fmla="*/ 585065 w 792088"/>
                <a:gd name="connsiteY10" fmla="*/ 252028 h 504056"/>
                <a:gd name="connsiteX11" fmla="*/ 490555 w 792088"/>
                <a:gd name="connsiteY11" fmla="*/ 322911 h 504056"/>
                <a:gd name="connsiteX12" fmla="*/ 585065 w 792088"/>
                <a:gd name="connsiteY12" fmla="*/ 393794 h 504056"/>
                <a:gd name="connsiteX0" fmla="*/ 0 w 792088"/>
                <a:gd name="connsiteY0" fmla="*/ 504056 h 504056"/>
                <a:gd name="connsiteX1" fmla="*/ 727767 w 792088"/>
                <a:gd name="connsiteY1" fmla="*/ 10223 h 504056"/>
                <a:gd name="connsiteX2" fmla="*/ 33970 w 792088"/>
                <a:gd name="connsiteY2" fmla="*/ 494968 h 504056"/>
                <a:gd name="connsiteX3" fmla="*/ 0 w 792088"/>
                <a:gd name="connsiteY3" fmla="*/ 504056 h 504056"/>
                <a:gd name="connsiteX0" fmla="*/ 0 w 792088"/>
                <a:gd name="connsiteY0" fmla="*/ 0 h 504056"/>
                <a:gd name="connsiteX1" fmla="*/ 792088 w 792088"/>
                <a:gd name="connsiteY1" fmla="*/ 0 h 504056"/>
                <a:gd name="connsiteX2" fmla="*/ 792088 w 792088"/>
                <a:gd name="connsiteY2" fmla="*/ 504056 h 504056"/>
                <a:gd name="connsiteX3" fmla="*/ 0 w 792088"/>
                <a:gd name="connsiteY3" fmla="*/ 504056 h 504056"/>
                <a:gd name="connsiteX4" fmla="*/ 0 w 792088"/>
                <a:gd name="connsiteY4" fmla="*/ 0 h 504056"/>
                <a:gd name="connsiteX5" fmla="*/ 207023 w 792088"/>
                <a:gd name="connsiteY5" fmla="*/ 181145 h 504056"/>
                <a:gd name="connsiteX6" fmla="*/ 207023 w 792088"/>
                <a:gd name="connsiteY6" fmla="*/ 322911 h 504056"/>
                <a:gd name="connsiteX7" fmla="*/ 325161 w 792088"/>
                <a:gd name="connsiteY7" fmla="*/ 322911 h 504056"/>
                <a:gd name="connsiteX8" fmla="*/ 443299 w 792088"/>
                <a:gd name="connsiteY8" fmla="*/ 441049 h 504056"/>
                <a:gd name="connsiteX9" fmla="*/ 443299 w 792088"/>
                <a:gd name="connsiteY9" fmla="*/ 63007 h 504056"/>
                <a:gd name="connsiteX10" fmla="*/ 325161 w 792088"/>
                <a:gd name="connsiteY10" fmla="*/ 181145 h 504056"/>
                <a:gd name="connsiteX11" fmla="*/ 207023 w 792088"/>
                <a:gd name="connsiteY11" fmla="*/ 181145 h 504056"/>
                <a:gd name="connsiteX0" fmla="*/ 207023 w 792088"/>
                <a:gd name="connsiteY0" fmla="*/ 181145 h 504056"/>
                <a:gd name="connsiteX1" fmla="*/ 207023 w 792088"/>
                <a:gd name="connsiteY1" fmla="*/ 322911 h 504056"/>
                <a:gd name="connsiteX2" fmla="*/ 325161 w 792088"/>
                <a:gd name="connsiteY2" fmla="*/ 322911 h 504056"/>
                <a:gd name="connsiteX3" fmla="*/ 443299 w 792088"/>
                <a:gd name="connsiteY3" fmla="*/ 441049 h 504056"/>
                <a:gd name="connsiteX4" fmla="*/ 443299 w 792088"/>
                <a:gd name="connsiteY4" fmla="*/ 63007 h 504056"/>
                <a:gd name="connsiteX5" fmla="*/ 325161 w 792088"/>
                <a:gd name="connsiteY5" fmla="*/ 181145 h 504056"/>
                <a:gd name="connsiteX6" fmla="*/ 207023 w 792088"/>
                <a:gd name="connsiteY6" fmla="*/ 181145 h 504056"/>
                <a:gd name="connsiteX0" fmla="*/ 207023 w 792088"/>
                <a:gd name="connsiteY0" fmla="*/ 181145 h 504056"/>
                <a:gd name="connsiteX1" fmla="*/ 325161 w 792088"/>
                <a:gd name="connsiteY1" fmla="*/ 181145 h 504056"/>
                <a:gd name="connsiteX2" fmla="*/ 443299 w 792088"/>
                <a:gd name="connsiteY2" fmla="*/ 63007 h 504056"/>
                <a:gd name="connsiteX3" fmla="*/ 443299 w 792088"/>
                <a:gd name="connsiteY3" fmla="*/ 441049 h 504056"/>
                <a:gd name="connsiteX4" fmla="*/ 325161 w 792088"/>
                <a:gd name="connsiteY4" fmla="*/ 322911 h 504056"/>
                <a:gd name="connsiteX5" fmla="*/ 207023 w 792088"/>
                <a:gd name="connsiteY5" fmla="*/ 322911 h 504056"/>
                <a:gd name="connsiteX6" fmla="*/ 207023 w 792088"/>
                <a:gd name="connsiteY6" fmla="*/ 181145 h 504056"/>
                <a:gd name="connsiteX7" fmla="*/ 490555 w 792088"/>
                <a:gd name="connsiteY7" fmla="*/ 181145 h 504056"/>
                <a:gd name="connsiteX8" fmla="*/ 585065 w 792088"/>
                <a:gd name="connsiteY8" fmla="*/ 110262 h 504056"/>
                <a:gd name="connsiteX9" fmla="*/ 490555 w 792088"/>
                <a:gd name="connsiteY9" fmla="*/ 252028 h 504056"/>
                <a:gd name="connsiteX10" fmla="*/ 585065 w 792088"/>
                <a:gd name="connsiteY10" fmla="*/ 252028 h 504056"/>
                <a:gd name="connsiteX11" fmla="*/ 490555 w 792088"/>
                <a:gd name="connsiteY11" fmla="*/ 322911 h 504056"/>
                <a:gd name="connsiteX12" fmla="*/ 585065 w 792088"/>
                <a:gd name="connsiteY12" fmla="*/ 393794 h 504056"/>
                <a:gd name="connsiteX0" fmla="*/ 33970 w 792088"/>
                <a:gd name="connsiteY0" fmla="*/ 494968 h 504056"/>
                <a:gd name="connsiteX1" fmla="*/ 727767 w 792088"/>
                <a:gd name="connsiteY1" fmla="*/ 10223 h 504056"/>
                <a:gd name="connsiteX2" fmla="*/ 33970 w 792088"/>
                <a:gd name="connsiteY2" fmla="*/ 494968 h 504056"/>
                <a:gd name="connsiteX0" fmla="*/ 0 w 819207"/>
                <a:gd name="connsiteY0" fmla="*/ 0 h 504056"/>
                <a:gd name="connsiteX1" fmla="*/ 792088 w 819207"/>
                <a:gd name="connsiteY1" fmla="*/ 0 h 504056"/>
                <a:gd name="connsiteX2" fmla="*/ 792088 w 819207"/>
                <a:gd name="connsiteY2" fmla="*/ 504056 h 504056"/>
                <a:gd name="connsiteX3" fmla="*/ 0 w 819207"/>
                <a:gd name="connsiteY3" fmla="*/ 504056 h 504056"/>
                <a:gd name="connsiteX4" fmla="*/ 0 w 819207"/>
                <a:gd name="connsiteY4" fmla="*/ 0 h 504056"/>
                <a:gd name="connsiteX5" fmla="*/ 207023 w 819207"/>
                <a:gd name="connsiteY5" fmla="*/ 181145 h 504056"/>
                <a:gd name="connsiteX6" fmla="*/ 207023 w 819207"/>
                <a:gd name="connsiteY6" fmla="*/ 322911 h 504056"/>
                <a:gd name="connsiteX7" fmla="*/ 325161 w 819207"/>
                <a:gd name="connsiteY7" fmla="*/ 322911 h 504056"/>
                <a:gd name="connsiteX8" fmla="*/ 443299 w 819207"/>
                <a:gd name="connsiteY8" fmla="*/ 441049 h 504056"/>
                <a:gd name="connsiteX9" fmla="*/ 443299 w 819207"/>
                <a:gd name="connsiteY9" fmla="*/ 63007 h 504056"/>
                <a:gd name="connsiteX10" fmla="*/ 325161 w 819207"/>
                <a:gd name="connsiteY10" fmla="*/ 181145 h 504056"/>
                <a:gd name="connsiteX11" fmla="*/ 207023 w 819207"/>
                <a:gd name="connsiteY11" fmla="*/ 181145 h 504056"/>
                <a:gd name="connsiteX0" fmla="*/ 207023 w 819207"/>
                <a:gd name="connsiteY0" fmla="*/ 181145 h 504056"/>
                <a:gd name="connsiteX1" fmla="*/ 207023 w 819207"/>
                <a:gd name="connsiteY1" fmla="*/ 322911 h 504056"/>
                <a:gd name="connsiteX2" fmla="*/ 325161 w 819207"/>
                <a:gd name="connsiteY2" fmla="*/ 322911 h 504056"/>
                <a:gd name="connsiteX3" fmla="*/ 443299 w 819207"/>
                <a:gd name="connsiteY3" fmla="*/ 441049 h 504056"/>
                <a:gd name="connsiteX4" fmla="*/ 443299 w 819207"/>
                <a:gd name="connsiteY4" fmla="*/ 63007 h 504056"/>
                <a:gd name="connsiteX5" fmla="*/ 325161 w 819207"/>
                <a:gd name="connsiteY5" fmla="*/ 181145 h 504056"/>
                <a:gd name="connsiteX6" fmla="*/ 207023 w 819207"/>
                <a:gd name="connsiteY6" fmla="*/ 181145 h 504056"/>
                <a:gd name="connsiteX0" fmla="*/ 207023 w 819207"/>
                <a:gd name="connsiteY0" fmla="*/ 181145 h 504056"/>
                <a:gd name="connsiteX1" fmla="*/ 325161 w 819207"/>
                <a:gd name="connsiteY1" fmla="*/ 181145 h 504056"/>
                <a:gd name="connsiteX2" fmla="*/ 443299 w 819207"/>
                <a:gd name="connsiteY2" fmla="*/ 63007 h 504056"/>
                <a:gd name="connsiteX3" fmla="*/ 443299 w 819207"/>
                <a:gd name="connsiteY3" fmla="*/ 441049 h 504056"/>
                <a:gd name="connsiteX4" fmla="*/ 325161 w 819207"/>
                <a:gd name="connsiteY4" fmla="*/ 322911 h 504056"/>
                <a:gd name="connsiteX5" fmla="*/ 207023 w 819207"/>
                <a:gd name="connsiteY5" fmla="*/ 322911 h 504056"/>
                <a:gd name="connsiteX6" fmla="*/ 207023 w 819207"/>
                <a:gd name="connsiteY6" fmla="*/ 181145 h 504056"/>
                <a:gd name="connsiteX7" fmla="*/ 490555 w 819207"/>
                <a:gd name="connsiteY7" fmla="*/ 181145 h 504056"/>
                <a:gd name="connsiteX8" fmla="*/ 585065 w 819207"/>
                <a:gd name="connsiteY8" fmla="*/ 110262 h 504056"/>
                <a:gd name="connsiteX9" fmla="*/ 490555 w 819207"/>
                <a:gd name="connsiteY9" fmla="*/ 252028 h 504056"/>
                <a:gd name="connsiteX10" fmla="*/ 585065 w 819207"/>
                <a:gd name="connsiteY10" fmla="*/ 252028 h 504056"/>
                <a:gd name="connsiteX11" fmla="*/ 490555 w 819207"/>
                <a:gd name="connsiteY11" fmla="*/ 322911 h 504056"/>
                <a:gd name="connsiteX12" fmla="*/ 585065 w 819207"/>
                <a:gd name="connsiteY12" fmla="*/ 393794 h 504056"/>
                <a:gd name="connsiteX0" fmla="*/ 33970 w 819207"/>
                <a:gd name="connsiteY0" fmla="*/ 494968 h 504056"/>
                <a:gd name="connsiteX1" fmla="*/ 819207 w 819207"/>
                <a:gd name="connsiteY1" fmla="*/ 101663 h 504056"/>
                <a:gd name="connsiteX0" fmla="*/ 0 w 819207"/>
                <a:gd name="connsiteY0" fmla="*/ 0 h 504056"/>
                <a:gd name="connsiteX1" fmla="*/ 792088 w 819207"/>
                <a:gd name="connsiteY1" fmla="*/ 0 h 504056"/>
                <a:gd name="connsiteX2" fmla="*/ 792088 w 819207"/>
                <a:gd name="connsiteY2" fmla="*/ 504056 h 504056"/>
                <a:gd name="connsiteX3" fmla="*/ 0 w 819207"/>
                <a:gd name="connsiteY3" fmla="*/ 504056 h 504056"/>
                <a:gd name="connsiteX4" fmla="*/ 0 w 819207"/>
                <a:gd name="connsiteY4" fmla="*/ 0 h 504056"/>
                <a:gd name="connsiteX5" fmla="*/ 207023 w 819207"/>
                <a:gd name="connsiteY5" fmla="*/ 181145 h 504056"/>
                <a:gd name="connsiteX6" fmla="*/ 207023 w 819207"/>
                <a:gd name="connsiteY6" fmla="*/ 322911 h 504056"/>
                <a:gd name="connsiteX7" fmla="*/ 325161 w 819207"/>
                <a:gd name="connsiteY7" fmla="*/ 322911 h 504056"/>
                <a:gd name="connsiteX8" fmla="*/ 443299 w 819207"/>
                <a:gd name="connsiteY8" fmla="*/ 441049 h 504056"/>
                <a:gd name="connsiteX9" fmla="*/ 443299 w 819207"/>
                <a:gd name="connsiteY9" fmla="*/ 63007 h 504056"/>
                <a:gd name="connsiteX10" fmla="*/ 325161 w 819207"/>
                <a:gd name="connsiteY10" fmla="*/ 181145 h 504056"/>
                <a:gd name="connsiteX11" fmla="*/ 207023 w 819207"/>
                <a:gd name="connsiteY11" fmla="*/ 181145 h 504056"/>
                <a:gd name="connsiteX0" fmla="*/ 207023 w 819207"/>
                <a:gd name="connsiteY0" fmla="*/ 181145 h 504056"/>
                <a:gd name="connsiteX1" fmla="*/ 207023 w 819207"/>
                <a:gd name="connsiteY1" fmla="*/ 322911 h 504056"/>
                <a:gd name="connsiteX2" fmla="*/ 325161 w 819207"/>
                <a:gd name="connsiteY2" fmla="*/ 322911 h 504056"/>
                <a:gd name="connsiteX3" fmla="*/ 443299 w 819207"/>
                <a:gd name="connsiteY3" fmla="*/ 441049 h 504056"/>
                <a:gd name="connsiteX4" fmla="*/ 443299 w 819207"/>
                <a:gd name="connsiteY4" fmla="*/ 63007 h 504056"/>
                <a:gd name="connsiteX5" fmla="*/ 325161 w 819207"/>
                <a:gd name="connsiteY5" fmla="*/ 181145 h 504056"/>
                <a:gd name="connsiteX6" fmla="*/ 207023 w 819207"/>
                <a:gd name="connsiteY6" fmla="*/ 181145 h 504056"/>
                <a:gd name="connsiteX0" fmla="*/ 207023 w 819207"/>
                <a:gd name="connsiteY0" fmla="*/ 181145 h 504056"/>
                <a:gd name="connsiteX1" fmla="*/ 325161 w 819207"/>
                <a:gd name="connsiteY1" fmla="*/ 181145 h 504056"/>
                <a:gd name="connsiteX2" fmla="*/ 443299 w 819207"/>
                <a:gd name="connsiteY2" fmla="*/ 63007 h 504056"/>
                <a:gd name="connsiteX3" fmla="*/ 443299 w 819207"/>
                <a:gd name="connsiteY3" fmla="*/ 441049 h 504056"/>
                <a:gd name="connsiteX4" fmla="*/ 325161 w 819207"/>
                <a:gd name="connsiteY4" fmla="*/ 322911 h 504056"/>
                <a:gd name="connsiteX5" fmla="*/ 207023 w 819207"/>
                <a:gd name="connsiteY5" fmla="*/ 322911 h 504056"/>
                <a:gd name="connsiteX6" fmla="*/ 207023 w 819207"/>
                <a:gd name="connsiteY6" fmla="*/ 181145 h 504056"/>
                <a:gd name="connsiteX7" fmla="*/ 490555 w 819207"/>
                <a:gd name="connsiteY7" fmla="*/ 181145 h 504056"/>
                <a:gd name="connsiteX8" fmla="*/ 585065 w 819207"/>
                <a:gd name="connsiteY8" fmla="*/ 110262 h 504056"/>
                <a:gd name="connsiteX9" fmla="*/ 490555 w 819207"/>
                <a:gd name="connsiteY9" fmla="*/ 252028 h 504056"/>
                <a:gd name="connsiteX10" fmla="*/ 585065 w 819207"/>
                <a:gd name="connsiteY10" fmla="*/ 252028 h 504056"/>
                <a:gd name="connsiteX11" fmla="*/ 490555 w 819207"/>
                <a:gd name="connsiteY11" fmla="*/ 322911 h 504056"/>
                <a:gd name="connsiteX12" fmla="*/ 585065 w 819207"/>
                <a:gd name="connsiteY12" fmla="*/ 393794 h 504056"/>
                <a:gd name="connsiteX0" fmla="*/ 33970 w 819207"/>
                <a:gd name="connsiteY0" fmla="*/ 494968 h 504056"/>
                <a:gd name="connsiteX1" fmla="*/ 770847 w 819207"/>
                <a:gd name="connsiteY1" fmla="*/ 138704 h 504056"/>
                <a:gd name="connsiteX2" fmla="*/ 819207 w 819207"/>
                <a:gd name="connsiteY2" fmla="*/ 101663 h 504056"/>
                <a:gd name="connsiteX0" fmla="*/ 0 w 819207"/>
                <a:gd name="connsiteY0" fmla="*/ 0 h 504056"/>
                <a:gd name="connsiteX1" fmla="*/ 792088 w 819207"/>
                <a:gd name="connsiteY1" fmla="*/ 0 h 504056"/>
                <a:gd name="connsiteX2" fmla="*/ 792088 w 819207"/>
                <a:gd name="connsiteY2" fmla="*/ 504056 h 504056"/>
                <a:gd name="connsiteX3" fmla="*/ 0 w 819207"/>
                <a:gd name="connsiteY3" fmla="*/ 504056 h 504056"/>
                <a:gd name="connsiteX4" fmla="*/ 0 w 819207"/>
                <a:gd name="connsiteY4" fmla="*/ 0 h 504056"/>
                <a:gd name="connsiteX5" fmla="*/ 207023 w 819207"/>
                <a:gd name="connsiteY5" fmla="*/ 181145 h 504056"/>
                <a:gd name="connsiteX6" fmla="*/ 207023 w 819207"/>
                <a:gd name="connsiteY6" fmla="*/ 322911 h 504056"/>
                <a:gd name="connsiteX7" fmla="*/ 325161 w 819207"/>
                <a:gd name="connsiteY7" fmla="*/ 322911 h 504056"/>
                <a:gd name="connsiteX8" fmla="*/ 443299 w 819207"/>
                <a:gd name="connsiteY8" fmla="*/ 441049 h 504056"/>
                <a:gd name="connsiteX9" fmla="*/ 443299 w 819207"/>
                <a:gd name="connsiteY9" fmla="*/ 63007 h 504056"/>
                <a:gd name="connsiteX10" fmla="*/ 325161 w 819207"/>
                <a:gd name="connsiteY10" fmla="*/ 181145 h 504056"/>
                <a:gd name="connsiteX11" fmla="*/ 207023 w 819207"/>
                <a:gd name="connsiteY11" fmla="*/ 181145 h 504056"/>
                <a:gd name="connsiteX0" fmla="*/ 207023 w 819207"/>
                <a:gd name="connsiteY0" fmla="*/ 181145 h 504056"/>
                <a:gd name="connsiteX1" fmla="*/ 207023 w 819207"/>
                <a:gd name="connsiteY1" fmla="*/ 322911 h 504056"/>
                <a:gd name="connsiteX2" fmla="*/ 325161 w 819207"/>
                <a:gd name="connsiteY2" fmla="*/ 322911 h 504056"/>
                <a:gd name="connsiteX3" fmla="*/ 443299 w 819207"/>
                <a:gd name="connsiteY3" fmla="*/ 441049 h 504056"/>
                <a:gd name="connsiteX4" fmla="*/ 443299 w 819207"/>
                <a:gd name="connsiteY4" fmla="*/ 63007 h 504056"/>
                <a:gd name="connsiteX5" fmla="*/ 325161 w 819207"/>
                <a:gd name="connsiteY5" fmla="*/ 181145 h 504056"/>
                <a:gd name="connsiteX6" fmla="*/ 207023 w 819207"/>
                <a:gd name="connsiteY6" fmla="*/ 181145 h 504056"/>
                <a:gd name="connsiteX0" fmla="*/ 207023 w 819207"/>
                <a:gd name="connsiteY0" fmla="*/ 181145 h 504056"/>
                <a:gd name="connsiteX1" fmla="*/ 325161 w 819207"/>
                <a:gd name="connsiteY1" fmla="*/ 181145 h 504056"/>
                <a:gd name="connsiteX2" fmla="*/ 443299 w 819207"/>
                <a:gd name="connsiteY2" fmla="*/ 63007 h 504056"/>
                <a:gd name="connsiteX3" fmla="*/ 443299 w 819207"/>
                <a:gd name="connsiteY3" fmla="*/ 441049 h 504056"/>
                <a:gd name="connsiteX4" fmla="*/ 325161 w 819207"/>
                <a:gd name="connsiteY4" fmla="*/ 322911 h 504056"/>
                <a:gd name="connsiteX5" fmla="*/ 207023 w 819207"/>
                <a:gd name="connsiteY5" fmla="*/ 322911 h 504056"/>
                <a:gd name="connsiteX6" fmla="*/ 207023 w 819207"/>
                <a:gd name="connsiteY6" fmla="*/ 181145 h 504056"/>
                <a:gd name="connsiteX7" fmla="*/ 490555 w 819207"/>
                <a:gd name="connsiteY7" fmla="*/ 181145 h 504056"/>
                <a:gd name="connsiteX8" fmla="*/ 585065 w 819207"/>
                <a:gd name="connsiteY8" fmla="*/ 110262 h 504056"/>
                <a:gd name="connsiteX9" fmla="*/ 490555 w 819207"/>
                <a:gd name="connsiteY9" fmla="*/ 252028 h 504056"/>
                <a:gd name="connsiteX10" fmla="*/ 585065 w 819207"/>
                <a:gd name="connsiteY10" fmla="*/ 252028 h 504056"/>
                <a:gd name="connsiteX11" fmla="*/ 490555 w 819207"/>
                <a:gd name="connsiteY11" fmla="*/ 322911 h 504056"/>
                <a:gd name="connsiteX12" fmla="*/ 585065 w 819207"/>
                <a:gd name="connsiteY12" fmla="*/ 393794 h 504056"/>
                <a:gd name="connsiteX0" fmla="*/ 33970 w 819207"/>
                <a:gd name="connsiteY0" fmla="*/ 494968 h 504056"/>
                <a:gd name="connsiteX1" fmla="*/ 770847 w 819207"/>
                <a:gd name="connsiteY1" fmla="*/ 138704 h 504056"/>
                <a:gd name="connsiteX2" fmla="*/ 819207 w 819207"/>
                <a:gd name="connsiteY2" fmla="*/ 101663 h 504056"/>
                <a:gd name="connsiteX0" fmla="*/ 0 w 819207"/>
                <a:gd name="connsiteY0" fmla="*/ 0 h 504056"/>
                <a:gd name="connsiteX1" fmla="*/ 792088 w 819207"/>
                <a:gd name="connsiteY1" fmla="*/ 0 h 504056"/>
                <a:gd name="connsiteX2" fmla="*/ 792088 w 819207"/>
                <a:gd name="connsiteY2" fmla="*/ 504056 h 504056"/>
                <a:gd name="connsiteX3" fmla="*/ 0 w 819207"/>
                <a:gd name="connsiteY3" fmla="*/ 504056 h 504056"/>
                <a:gd name="connsiteX4" fmla="*/ 0 w 819207"/>
                <a:gd name="connsiteY4" fmla="*/ 0 h 504056"/>
                <a:gd name="connsiteX5" fmla="*/ 207023 w 819207"/>
                <a:gd name="connsiteY5" fmla="*/ 181145 h 504056"/>
                <a:gd name="connsiteX6" fmla="*/ 207023 w 819207"/>
                <a:gd name="connsiteY6" fmla="*/ 322911 h 504056"/>
                <a:gd name="connsiteX7" fmla="*/ 325161 w 819207"/>
                <a:gd name="connsiteY7" fmla="*/ 322911 h 504056"/>
                <a:gd name="connsiteX8" fmla="*/ 443299 w 819207"/>
                <a:gd name="connsiteY8" fmla="*/ 441049 h 504056"/>
                <a:gd name="connsiteX9" fmla="*/ 443299 w 819207"/>
                <a:gd name="connsiteY9" fmla="*/ 63007 h 504056"/>
                <a:gd name="connsiteX10" fmla="*/ 325161 w 819207"/>
                <a:gd name="connsiteY10" fmla="*/ 181145 h 504056"/>
                <a:gd name="connsiteX11" fmla="*/ 207023 w 819207"/>
                <a:gd name="connsiteY11" fmla="*/ 181145 h 504056"/>
                <a:gd name="connsiteX0" fmla="*/ 207023 w 819207"/>
                <a:gd name="connsiteY0" fmla="*/ 181145 h 504056"/>
                <a:gd name="connsiteX1" fmla="*/ 207023 w 819207"/>
                <a:gd name="connsiteY1" fmla="*/ 322911 h 504056"/>
                <a:gd name="connsiteX2" fmla="*/ 325161 w 819207"/>
                <a:gd name="connsiteY2" fmla="*/ 322911 h 504056"/>
                <a:gd name="connsiteX3" fmla="*/ 443299 w 819207"/>
                <a:gd name="connsiteY3" fmla="*/ 441049 h 504056"/>
                <a:gd name="connsiteX4" fmla="*/ 443299 w 819207"/>
                <a:gd name="connsiteY4" fmla="*/ 63007 h 504056"/>
                <a:gd name="connsiteX5" fmla="*/ 325161 w 819207"/>
                <a:gd name="connsiteY5" fmla="*/ 181145 h 504056"/>
                <a:gd name="connsiteX6" fmla="*/ 207023 w 819207"/>
                <a:gd name="connsiteY6" fmla="*/ 181145 h 504056"/>
                <a:gd name="connsiteX0" fmla="*/ 207023 w 819207"/>
                <a:gd name="connsiteY0" fmla="*/ 181145 h 504056"/>
                <a:gd name="connsiteX1" fmla="*/ 325161 w 819207"/>
                <a:gd name="connsiteY1" fmla="*/ 181145 h 504056"/>
                <a:gd name="connsiteX2" fmla="*/ 443299 w 819207"/>
                <a:gd name="connsiteY2" fmla="*/ 63007 h 504056"/>
                <a:gd name="connsiteX3" fmla="*/ 443299 w 819207"/>
                <a:gd name="connsiteY3" fmla="*/ 441049 h 504056"/>
                <a:gd name="connsiteX4" fmla="*/ 325161 w 819207"/>
                <a:gd name="connsiteY4" fmla="*/ 322911 h 504056"/>
                <a:gd name="connsiteX5" fmla="*/ 207023 w 819207"/>
                <a:gd name="connsiteY5" fmla="*/ 322911 h 504056"/>
                <a:gd name="connsiteX6" fmla="*/ 207023 w 819207"/>
                <a:gd name="connsiteY6" fmla="*/ 181145 h 504056"/>
                <a:gd name="connsiteX7" fmla="*/ 490555 w 819207"/>
                <a:gd name="connsiteY7" fmla="*/ 181145 h 504056"/>
                <a:gd name="connsiteX8" fmla="*/ 585065 w 819207"/>
                <a:gd name="connsiteY8" fmla="*/ 110262 h 504056"/>
                <a:gd name="connsiteX9" fmla="*/ 490555 w 819207"/>
                <a:gd name="connsiteY9" fmla="*/ 252028 h 504056"/>
                <a:gd name="connsiteX10" fmla="*/ 585065 w 819207"/>
                <a:gd name="connsiteY10" fmla="*/ 252028 h 504056"/>
                <a:gd name="connsiteX11" fmla="*/ 490555 w 819207"/>
                <a:gd name="connsiteY11" fmla="*/ 322911 h 504056"/>
                <a:gd name="connsiteX12" fmla="*/ 585065 w 819207"/>
                <a:gd name="connsiteY12" fmla="*/ 393794 h 504056"/>
                <a:gd name="connsiteX0" fmla="*/ 33970 w 819207"/>
                <a:gd name="connsiteY0" fmla="*/ 494968 h 504056"/>
                <a:gd name="connsiteX1" fmla="*/ 819207 w 819207"/>
                <a:gd name="connsiteY1" fmla="*/ 101663 h 504056"/>
                <a:gd name="connsiteX0" fmla="*/ 0 w 1760575"/>
                <a:gd name="connsiteY0" fmla="*/ 0 h 504056"/>
                <a:gd name="connsiteX1" fmla="*/ 792088 w 1760575"/>
                <a:gd name="connsiteY1" fmla="*/ 0 h 504056"/>
                <a:gd name="connsiteX2" fmla="*/ 792088 w 1760575"/>
                <a:gd name="connsiteY2" fmla="*/ 504056 h 504056"/>
                <a:gd name="connsiteX3" fmla="*/ 0 w 1760575"/>
                <a:gd name="connsiteY3" fmla="*/ 504056 h 504056"/>
                <a:gd name="connsiteX4" fmla="*/ 0 w 1760575"/>
                <a:gd name="connsiteY4" fmla="*/ 0 h 504056"/>
                <a:gd name="connsiteX5" fmla="*/ 207023 w 1760575"/>
                <a:gd name="connsiteY5" fmla="*/ 181145 h 504056"/>
                <a:gd name="connsiteX6" fmla="*/ 207023 w 1760575"/>
                <a:gd name="connsiteY6" fmla="*/ 322911 h 504056"/>
                <a:gd name="connsiteX7" fmla="*/ 325161 w 1760575"/>
                <a:gd name="connsiteY7" fmla="*/ 322911 h 504056"/>
                <a:gd name="connsiteX8" fmla="*/ 443299 w 1760575"/>
                <a:gd name="connsiteY8" fmla="*/ 441049 h 504056"/>
                <a:gd name="connsiteX9" fmla="*/ 443299 w 1760575"/>
                <a:gd name="connsiteY9" fmla="*/ 63007 h 504056"/>
                <a:gd name="connsiteX10" fmla="*/ 325161 w 1760575"/>
                <a:gd name="connsiteY10" fmla="*/ 181145 h 504056"/>
                <a:gd name="connsiteX11" fmla="*/ 207023 w 1760575"/>
                <a:gd name="connsiteY11" fmla="*/ 181145 h 504056"/>
                <a:gd name="connsiteX0" fmla="*/ 207023 w 1760575"/>
                <a:gd name="connsiteY0" fmla="*/ 181145 h 504056"/>
                <a:gd name="connsiteX1" fmla="*/ 207023 w 1760575"/>
                <a:gd name="connsiteY1" fmla="*/ 322911 h 504056"/>
                <a:gd name="connsiteX2" fmla="*/ 325161 w 1760575"/>
                <a:gd name="connsiteY2" fmla="*/ 322911 h 504056"/>
                <a:gd name="connsiteX3" fmla="*/ 443299 w 1760575"/>
                <a:gd name="connsiteY3" fmla="*/ 441049 h 504056"/>
                <a:gd name="connsiteX4" fmla="*/ 443299 w 1760575"/>
                <a:gd name="connsiteY4" fmla="*/ 63007 h 504056"/>
                <a:gd name="connsiteX5" fmla="*/ 325161 w 1760575"/>
                <a:gd name="connsiteY5" fmla="*/ 181145 h 504056"/>
                <a:gd name="connsiteX6" fmla="*/ 207023 w 1760575"/>
                <a:gd name="connsiteY6" fmla="*/ 181145 h 504056"/>
                <a:gd name="connsiteX0" fmla="*/ 207023 w 1760575"/>
                <a:gd name="connsiteY0" fmla="*/ 181145 h 504056"/>
                <a:gd name="connsiteX1" fmla="*/ 325161 w 1760575"/>
                <a:gd name="connsiteY1" fmla="*/ 181145 h 504056"/>
                <a:gd name="connsiteX2" fmla="*/ 443299 w 1760575"/>
                <a:gd name="connsiteY2" fmla="*/ 63007 h 504056"/>
                <a:gd name="connsiteX3" fmla="*/ 443299 w 1760575"/>
                <a:gd name="connsiteY3" fmla="*/ 441049 h 504056"/>
                <a:gd name="connsiteX4" fmla="*/ 325161 w 1760575"/>
                <a:gd name="connsiteY4" fmla="*/ 322911 h 504056"/>
                <a:gd name="connsiteX5" fmla="*/ 207023 w 1760575"/>
                <a:gd name="connsiteY5" fmla="*/ 322911 h 504056"/>
                <a:gd name="connsiteX6" fmla="*/ 207023 w 1760575"/>
                <a:gd name="connsiteY6" fmla="*/ 181145 h 504056"/>
                <a:gd name="connsiteX7" fmla="*/ 490555 w 1760575"/>
                <a:gd name="connsiteY7" fmla="*/ 181145 h 504056"/>
                <a:gd name="connsiteX8" fmla="*/ 585065 w 1760575"/>
                <a:gd name="connsiteY8" fmla="*/ 110262 h 504056"/>
                <a:gd name="connsiteX9" fmla="*/ 490555 w 1760575"/>
                <a:gd name="connsiteY9" fmla="*/ 252028 h 504056"/>
                <a:gd name="connsiteX10" fmla="*/ 585065 w 1760575"/>
                <a:gd name="connsiteY10" fmla="*/ 252028 h 504056"/>
                <a:gd name="connsiteX11" fmla="*/ 490555 w 1760575"/>
                <a:gd name="connsiteY11" fmla="*/ 322911 h 504056"/>
                <a:gd name="connsiteX12" fmla="*/ 585065 w 1760575"/>
                <a:gd name="connsiteY12" fmla="*/ 393794 h 504056"/>
                <a:gd name="connsiteX0" fmla="*/ 1760575 w 1760575"/>
                <a:gd name="connsiteY0" fmla="*/ 490811 h 504056"/>
                <a:gd name="connsiteX1" fmla="*/ 819207 w 1760575"/>
                <a:gd name="connsiteY1" fmla="*/ 101663 h 504056"/>
                <a:gd name="connsiteX0" fmla="*/ 0 w 1760575"/>
                <a:gd name="connsiteY0" fmla="*/ 0 h 504056"/>
                <a:gd name="connsiteX1" fmla="*/ 792088 w 1760575"/>
                <a:gd name="connsiteY1" fmla="*/ 0 h 504056"/>
                <a:gd name="connsiteX2" fmla="*/ 792088 w 1760575"/>
                <a:gd name="connsiteY2" fmla="*/ 504056 h 504056"/>
                <a:gd name="connsiteX3" fmla="*/ 0 w 1760575"/>
                <a:gd name="connsiteY3" fmla="*/ 504056 h 504056"/>
                <a:gd name="connsiteX4" fmla="*/ 0 w 1760575"/>
                <a:gd name="connsiteY4" fmla="*/ 0 h 504056"/>
                <a:gd name="connsiteX5" fmla="*/ 207023 w 1760575"/>
                <a:gd name="connsiteY5" fmla="*/ 181145 h 504056"/>
                <a:gd name="connsiteX6" fmla="*/ 207023 w 1760575"/>
                <a:gd name="connsiteY6" fmla="*/ 322911 h 504056"/>
                <a:gd name="connsiteX7" fmla="*/ 325161 w 1760575"/>
                <a:gd name="connsiteY7" fmla="*/ 322911 h 504056"/>
                <a:gd name="connsiteX8" fmla="*/ 443299 w 1760575"/>
                <a:gd name="connsiteY8" fmla="*/ 441049 h 504056"/>
                <a:gd name="connsiteX9" fmla="*/ 443299 w 1760575"/>
                <a:gd name="connsiteY9" fmla="*/ 63007 h 504056"/>
                <a:gd name="connsiteX10" fmla="*/ 325161 w 1760575"/>
                <a:gd name="connsiteY10" fmla="*/ 181145 h 504056"/>
                <a:gd name="connsiteX11" fmla="*/ 207023 w 1760575"/>
                <a:gd name="connsiteY11" fmla="*/ 181145 h 504056"/>
                <a:gd name="connsiteX0" fmla="*/ 207023 w 1760575"/>
                <a:gd name="connsiteY0" fmla="*/ 181145 h 504056"/>
                <a:gd name="connsiteX1" fmla="*/ 207023 w 1760575"/>
                <a:gd name="connsiteY1" fmla="*/ 322911 h 504056"/>
                <a:gd name="connsiteX2" fmla="*/ 325161 w 1760575"/>
                <a:gd name="connsiteY2" fmla="*/ 322911 h 504056"/>
                <a:gd name="connsiteX3" fmla="*/ 443299 w 1760575"/>
                <a:gd name="connsiteY3" fmla="*/ 441049 h 504056"/>
                <a:gd name="connsiteX4" fmla="*/ 443299 w 1760575"/>
                <a:gd name="connsiteY4" fmla="*/ 63007 h 504056"/>
                <a:gd name="connsiteX5" fmla="*/ 325161 w 1760575"/>
                <a:gd name="connsiteY5" fmla="*/ 181145 h 504056"/>
                <a:gd name="connsiteX6" fmla="*/ 207023 w 1760575"/>
                <a:gd name="connsiteY6" fmla="*/ 181145 h 504056"/>
                <a:gd name="connsiteX0" fmla="*/ 207023 w 1760575"/>
                <a:gd name="connsiteY0" fmla="*/ 181145 h 504056"/>
                <a:gd name="connsiteX1" fmla="*/ 325161 w 1760575"/>
                <a:gd name="connsiteY1" fmla="*/ 181145 h 504056"/>
                <a:gd name="connsiteX2" fmla="*/ 443299 w 1760575"/>
                <a:gd name="connsiteY2" fmla="*/ 63007 h 504056"/>
                <a:gd name="connsiteX3" fmla="*/ 443299 w 1760575"/>
                <a:gd name="connsiteY3" fmla="*/ 441049 h 504056"/>
                <a:gd name="connsiteX4" fmla="*/ 325161 w 1760575"/>
                <a:gd name="connsiteY4" fmla="*/ 322911 h 504056"/>
                <a:gd name="connsiteX5" fmla="*/ 207023 w 1760575"/>
                <a:gd name="connsiteY5" fmla="*/ 322911 h 504056"/>
                <a:gd name="connsiteX6" fmla="*/ 207023 w 1760575"/>
                <a:gd name="connsiteY6" fmla="*/ 181145 h 504056"/>
                <a:gd name="connsiteX7" fmla="*/ 490555 w 1760575"/>
                <a:gd name="connsiteY7" fmla="*/ 181145 h 504056"/>
                <a:gd name="connsiteX8" fmla="*/ 585065 w 1760575"/>
                <a:gd name="connsiteY8" fmla="*/ 110262 h 504056"/>
                <a:gd name="connsiteX9" fmla="*/ 490555 w 1760575"/>
                <a:gd name="connsiteY9" fmla="*/ 252028 h 504056"/>
                <a:gd name="connsiteX10" fmla="*/ 585065 w 1760575"/>
                <a:gd name="connsiteY10" fmla="*/ 252028 h 504056"/>
                <a:gd name="connsiteX11" fmla="*/ 490555 w 1760575"/>
                <a:gd name="connsiteY11" fmla="*/ 322911 h 504056"/>
                <a:gd name="connsiteX12" fmla="*/ 585065 w 1760575"/>
                <a:gd name="connsiteY12" fmla="*/ 393794 h 504056"/>
                <a:gd name="connsiteX0" fmla="*/ 1760575 w 1760575"/>
                <a:gd name="connsiteY0" fmla="*/ 490811 h 504056"/>
                <a:gd name="connsiteX1" fmla="*/ 819207 w 1760575"/>
                <a:gd name="connsiteY1" fmla="*/ 101663 h 504056"/>
                <a:gd name="connsiteX0" fmla="*/ 0 w 1760575"/>
                <a:gd name="connsiteY0" fmla="*/ 0 h 504056"/>
                <a:gd name="connsiteX1" fmla="*/ 792088 w 1760575"/>
                <a:gd name="connsiteY1" fmla="*/ 0 h 504056"/>
                <a:gd name="connsiteX2" fmla="*/ 792088 w 1760575"/>
                <a:gd name="connsiteY2" fmla="*/ 504056 h 504056"/>
                <a:gd name="connsiteX3" fmla="*/ 0 w 1760575"/>
                <a:gd name="connsiteY3" fmla="*/ 504056 h 504056"/>
                <a:gd name="connsiteX4" fmla="*/ 0 w 1760575"/>
                <a:gd name="connsiteY4" fmla="*/ 0 h 504056"/>
                <a:gd name="connsiteX5" fmla="*/ 207023 w 1760575"/>
                <a:gd name="connsiteY5" fmla="*/ 181145 h 504056"/>
                <a:gd name="connsiteX6" fmla="*/ 207023 w 1760575"/>
                <a:gd name="connsiteY6" fmla="*/ 322911 h 504056"/>
                <a:gd name="connsiteX7" fmla="*/ 325161 w 1760575"/>
                <a:gd name="connsiteY7" fmla="*/ 322911 h 504056"/>
                <a:gd name="connsiteX8" fmla="*/ 443299 w 1760575"/>
                <a:gd name="connsiteY8" fmla="*/ 441049 h 504056"/>
                <a:gd name="connsiteX9" fmla="*/ 443299 w 1760575"/>
                <a:gd name="connsiteY9" fmla="*/ 63007 h 504056"/>
                <a:gd name="connsiteX10" fmla="*/ 325161 w 1760575"/>
                <a:gd name="connsiteY10" fmla="*/ 181145 h 504056"/>
                <a:gd name="connsiteX11" fmla="*/ 207023 w 1760575"/>
                <a:gd name="connsiteY11" fmla="*/ 181145 h 504056"/>
                <a:gd name="connsiteX0" fmla="*/ 207023 w 1760575"/>
                <a:gd name="connsiteY0" fmla="*/ 181145 h 504056"/>
                <a:gd name="connsiteX1" fmla="*/ 207023 w 1760575"/>
                <a:gd name="connsiteY1" fmla="*/ 322911 h 504056"/>
                <a:gd name="connsiteX2" fmla="*/ 325161 w 1760575"/>
                <a:gd name="connsiteY2" fmla="*/ 322911 h 504056"/>
                <a:gd name="connsiteX3" fmla="*/ 443299 w 1760575"/>
                <a:gd name="connsiteY3" fmla="*/ 441049 h 504056"/>
                <a:gd name="connsiteX4" fmla="*/ 443299 w 1760575"/>
                <a:gd name="connsiteY4" fmla="*/ 63007 h 504056"/>
                <a:gd name="connsiteX5" fmla="*/ 325161 w 1760575"/>
                <a:gd name="connsiteY5" fmla="*/ 181145 h 504056"/>
                <a:gd name="connsiteX6" fmla="*/ 207023 w 1760575"/>
                <a:gd name="connsiteY6" fmla="*/ 181145 h 504056"/>
                <a:gd name="connsiteX0" fmla="*/ 207023 w 1760575"/>
                <a:gd name="connsiteY0" fmla="*/ 181145 h 504056"/>
                <a:gd name="connsiteX1" fmla="*/ 325161 w 1760575"/>
                <a:gd name="connsiteY1" fmla="*/ 181145 h 504056"/>
                <a:gd name="connsiteX2" fmla="*/ 443299 w 1760575"/>
                <a:gd name="connsiteY2" fmla="*/ 63007 h 504056"/>
                <a:gd name="connsiteX3" fmla="*/ 443299 w 1760575"/>
                <a:gd name="connsiteY3" fmla="*/ 441049 h 504056"/>
                <a:gd name="connsiteX4" fmla="*/ 325161 w 1760575"/>
                <a:gd name="connsiteY4" fmla="*/ 322911 h 504056"/>
                <a:gd name="connsiteX5" fmla="*/ 207023 w 1760575"/>
                <a:gd name="connsiteY5" fmla="*/ 322911 h 504056"/>
                <a:gd name="connsiteX6" fmla="*/ 207023 w 1760575"/>
                <a:gd name="connsiteY6" fmla="*/ 181145 h 504056"/>
                <a:gd name="connsiteX7" fmla="*/ 490555 w 1760575"/>
                <a:gd name="connsiteY7" fmla="*/ 181145 h 504056"/>
                <a:gd name="connsiteX8" fmla="*/ 585065 w 1760575"/>
                <a:gd name="connsiteY8" fmla="*/ 110262 h 504056"/>
                <a:gd name="connsiteX9" fmla="*/ 490555 w 1760575"/>
                <a:gd name="connsiteY9" fmla="*/ 252028 h 504056"/>
                <a:gd name="connsiteX10" fmla="*/ 585065 w 1760575"/>
                <a:gd name="connsiteY10" fmla="*/ 252028 h 504056"/>
                <a:gd name="connsiteX11" fmla="*/ 490555 w 1760575"/>
                <a:gd name="connsiteY11" fmla="*/ 322911 h 504056"/>
                <a:gd name="connsiteX12" fmla="*/ 585065 w 1760575"/>
                <a:gd name="connsiteY12" fmla="*/ 393794 h 504056"/>
                <a:gd name="connsiteX0" fmla="*/ 1760575 w 1760575"/>
                <a:gd name="connsiteY0" fmla="*/ 490811 h 504056"/>
                <a:gd name="connsiteX1" fmla="*/ 819207 w 1760575"/>
                <a:gd name="connsiteY1" fmla="*/ 101663 h 504056"/>
                <a:gd name="connsiteX2" fmla="*/ 1760575 w 1760575"/>
                <a:gd name="connsiteY2" fmla="*/ 490811 h 504056"/>
                <a:gd name="connsiteX0" fmla="*/ 792088 w 1760575"/>
                <a:gd name="connsiteY0" fmla="*/ 504056 h 504056"/>
                <a:gd name="connsiteX1" fmla="*/ 0 w 1760575"/>
                <a:gd name="connsiteY1" fmla="*/ 504056 h 504056"/>
                <a:gd name="connsiteX2" fmla="*/ 0 w 1760575"/>
                <a:gd name="connsiteY2" fmla="*/ 0 h 504056"/>
                <a:gd name="connsiteX3" fmla="*/ 207023 w 1760575"/>
                <a:gd name="connsiteY3" fmla="*/ 181145 h 504056"/>
                <a:gd name="connsiteX4" fmla="*/ 207023 w 1760575"/>
                <a:gd name="connsiteY4" fmla="*/ 322911 h 504056"/>
                <a:gd name="connsiteX5" fmla="*/ 325161 w 1760575"/>
                <a:gd name="connsiteY5" fmla="*/ 322911 h 504056"/>
                <a:gd name="connsiteX6" fmla="*/ 443299 w 1760575"/>
                <a:gd name="connsiteY6" fmla="*/ 441049 h 504056"/>
                <a:gd name="connsiteX7" fmla="*/ 443299 w 1760575"/>
                <a:gd name="connsiteY7" fmla="*/ 63007 h 504056"/>
                <a:gd name="connsiteX8" fmla="*/ 325161 w 1760575"/>
                <a:gd name="connsiteY8" fmla="*/ 181145 h 504056"/>
                <a:gd name="connsiteX9" fmla="*/ 207023 w 1760575"/>
                <a:gd name="connsiteY9" fmla="*/ 181145 h 504056"/>
                <a:gd name="connsiteX10" fmla="*/ 883528 w 1760575"/>
                <a:gd name="connsiteY10" fmla="*/ 91440 h 504056"/>
                <a:gd name="connsiteX0" fmla="*/ 207023 w 1760575"/>
                <a:gd name="connsiteY0" fmla="*/ 181145 h 504056"/>
                <a:gd name="connsiteX1" fmla="*/ 207023 w 1760575"/>
                <a:gd name="connsiteY1" fmla="*/ 322911 h 504056"/>
                <a:gd name="connsiteX2" fmla="*/ 325161 w 1760575"/>
                <a:gd name="connsiteY2" fmla="*/ 322911 h 504056"/>
                <a:gd name="connsiteX3" fmla="*/ 443299 w 1760575"/>
                <a:gd name="connsiteY3" fmla="*/ 441049 h 504056"/>
                <a:gd name="connsiteX4" fmla="*/ 443299 w 1760575"/>
                <a:gd name="connsiteY4" fmla="*/ 63007 h 504056"/>
                <a:gd name="connsiteX5" fmla="*/ 325161 w 1760575"/>
                <a:gd name="connsiteY5" fmla="*/ 181145 h 504056"/>
                <a:gd name="connsiteX6" fmla="*/ 207023 w 1760575"/>
                <a:gd name="connsiteY6" fmla="*/ 181145 h 504056"/>
                <a:gd name="connsiteX0" fmla="*/ 207023 w 1760575"/>
                <a:gd name="connsiteY0" fmla="*/ 181145 h 504056"/>
                <a:gd name="connsiteX1" fmla="*/ 325161 w 1760575"/>
                <a:gd name="connsiteY1" fmla="*/ 181145 h 504056"/>
                <a:gd name="connsiteX2" fmla="*/ 443299 w 1760575"/>
                <a:gd name="connsiteY2" fmla="*/ 63007 h 504056"/>
                <a:gd name="connsiteX3" fmla="*/ 443299 w 1760575"/>
                <a:gd name="connsiteY3" fmla="*/ 441049 h 504056"/>
                <a:gd name="connsiteX4" fmla="*/ 325161 w 1760575"/>
                <a:gd name="connsiteY4" fmla="*/ 322911 h 504056"/>
                <a:gd name="connsiteX5" fmla="*/ 207023 w 1760575"/>
                <a:gd name="connsiteY5" fmla="*/ 322911 h 504056"/>
                <a:gd name="connsiteX6" fmla="*/ 207023 w 1760575"/>
                <a:gd name="connsiteY6" fmla="*/ 181145 h 504056"/>
                <a:gd name="connsiteX7" fmla="*/ 490555 w 1760575"/>
                <a:gd name="connsiteY7" fmla="*/ 181145 h 504056"/>
                <a:gd name="connsiteX8" fmla="*/ 585065 w 1760575"/>
                <a:gd name="connsiteY8" fmla="*/ 110262 h 504056"/>
                <a:gd name="connsiteX9" fmla="*/ 490555 w 1760575"/>
                <a:gd name="connsiteY9" fmla="*/ 252028 h 504056"/>
                <a:gd name="connsiteX10" fmla="*/ 585065 w 1760575"/>
                <a:gd name="connsiteY10" fmla="*/ 252028 h 504056"/>
                <a:gd name="connsiteX11" fmla="*/ 490555 w 1760575"/>
                <a:gd name="connsiteY11" fmla="*/ 322911 h 504056"/>
                <a:gd name="connsiteX12" fmla="*/ 585065 w 1760575"/>
                <a:gd name="connsiteY12" fmla="*/ 393794 h 504056"/>
                <a:gd name="connsiteX0" fmla="*/ 1760575 w 1760575"/>
                <a:gd name="connsiteY0" fmla="*/ 490811 h 504056"/>
                <a:gd name="connsiteX1" fmla="*/ 819207 w 1760575"/>
                <a:gd name="connsiteY1" fmla="*/ 101663 h 504056"/>
                <a:gd name="connsiteX2" fmla="*/ 1760575 w 1760575"/>
                <a:gd name="connsiteY2" fmla="*/ 490811 h 504056"/>
                <a:gd name="connsiteX0" fmla="*/ 792088 w 1760575"/>
                <a:gd name="connsiteY0" fmla="*/ 504056 h 504056"/>
                <a:gd name="connsiteX1" fmla="*/ 0 w 1760575"/>
                <a:gd name="connsiteY1" fmla="*/ 504056 h 504056"/>
                <a:gd name="connsiteX2" fmla="*/ 0 w 1760575"/>
                <a:gd name="connsiteY2" fmla="*/ 0 h 504056"/>
                <a:gd name="connsiteX3" fmla="*/ 792088 w 1760575"/>
                <a:gd name="connsiteY3" fmla="*/ 504056 h 504056"/>
                <a:gd name="connsiteX4" fmla="*/ 207023 w 1760575"/>
                <a:gd name="connsiteY4" fmla="*/ 181145 h 504056"/>
                <a:gd name="connsiteX5" fmla="*/ 207023 w 1760575"/>
                <a:gd name="connsiteY5" fmla="*/ 322911 h 504056"/>
                <a:gd name="connsiteX6" fmla="*/ 325161 w 1760575"/>
                <a:gd name="connsiteY6" fmla="*/ 322911 h 504056"/>
                <a:gd name="connsiteX7" fmla="*/ 443299 w 1760575"/>
                <a:gd name="connsiteY7" fmla="*/ 441049 h 504056"/>
                <a:gd name="connsiteX8" fmla="*/ 443299 w 1760575"/>
                <a:gd name="connsiteY8" fmla="*/ 63007 h 504056"/>
                <a:gd name="connsiteX9" fmla="*/ 325161 w 1760575"/>
                <a:gd name="connsiteY9" fmla="*/ 181145 h 504056"/>
                <a:gd name="connsiteX10" fmla="*/ 207023 w 1760575"/>
                <a:gd name="connsiteY10" fmla="*/ 181145 h 504056"/>
                <a:gd name="connsiteX0" fmla="*/ 207023 w 1760575"/>
                <a:gd name="connsiteY0" fmla="*/ 181145 h 504056"/>
                <a:gd name="connsiteX1" fmla="*/ 207023 w 1760575"/>
                <a:gd name="connsiteY1" fmla="*/ 322911 h 504056"/>
                <a:gd name="connsiteX2" fmla="*/ 325161 w 1760575"/>
                <a:gd name="connsiteY2" fmla="*/ 322911 h 504056"/>
                <a:gd name="connsiteX3" fmla="*/ 443299 w 1760575"/>
                <a:gd name="connsiteY3" fmla="*/ 441049 h 504056"/>
                <a:gd name="connsiteX4" fmla="*/ 443299 w 1760575"/>
                <a:gd name="connsiteY4" fmla="*/ 63007 h 504056"/>
                <a:gd name="connsiteX5" fmla="*/ 325161 w 1760575"/>
                <a:gd name="connsiteY5" fmla="*/ 181145 h 504056"/>
                <a:gd name="connsiteX6" fmla="*/ 207023 w 1760575"/>
                <a:gd name="connsiteY6" fmla="*/ 181145 h 504056"/>
                <a:gd name="connsiteX0" fmla="*/ 207023 w 1760575"/>
                <a:gd name="connsiteY0" fmla="*/ 181145 h 504056"/>
                <a:gd name="connsiteX1" fmla="*/ 325161 w 1760575"/>
                <a:gd name="connsiteY1" fmla="*/ 181145 h 504056"/>
                <a:gd name="connsiteX2" fmla="*/ 443299 w 1760575"/>
                <a:gd name="connsiteY2" fmla="*/ 63007 h 504056"/>
                <a:gd name="connsiteX3" fmla="*/ 443299 w 1760575"/>
                <a:gd name="connsiteY3" fmla="*/ 441049 h 504056"/>
                <a:gd name="connsiteX4" fmla="*/ 325161 w 1760575"/>
                <a:gd name="connsiteY4" fmla="*/ 322911 h 504056"/>
                <a:gd name="connsiteX5" fmla="*/ 207023 w 1760575"/>
                <a:gd name="connsiteY5" fmla="*/ 322911 h 504056"/>
                <a:gd name="connsiteX6" fmla="*/ 207023 w 1760575"/>
                <a:gd name="connsiteY6" fmla="*/ 181145 h 504056"/>
                <a:gd name="connsiteX7" fmla="*/ 490555 w 1760575"/>
                <a:gd name="connsiteY7" fmla="*/ 181145 h 504056"/>
                <a:gd name="connsiteX8" fmla="*/ 585065 w 1760575"/>
                <a:gd name="connsiteY8" fmla="*/ 110262 h 504056"/>
                <a:gd name="connsiteX9" fmla="*/ 490555 w 1760575"/>
                <a:gd name="connsiteY9" fmla="*/ 252028 h 504056"/>
                <a:gd name="connsiteX10" fmla="*/ 585065 w 1760575"/>
                <a:gd name="connsiteY10" fmla="*/ 252028 h 504056"/>
                <a:gd name="connsiteX11" fmla="*/ 490555 w 1760575"/>
                <a:gd name="connsiteY11" fmla="*/ 322911 h 504056"/>
                <a:gd name="connsiteX12" fmla="*/ 585065 w 1760575"/>
                <a:gd name="connsiteY12" fmla="*/ 393794 h 504056"/>
                <a:gd name="connsiteX0" fmla="*/ 1760575 w 1760575"/>
                <a:gd name="connsiteY0" fmla="*/ 490811 h 504056"/>
                <a:gd name="connsiteX1" fmla="*/ 819207 w 1760575"/>
                <a:gd name="connsiteY1" fmla="*/ 101663 h 504056"/>
                <a:gd name="connsiteX2" fmla="*/ 1760575 w 1760575"/>
                <a:gd name="connsiteY2" fmla="*/ 490811 h 504056"/>
                <a:gd name="connsiteX0" fmla="*/ 0 w 1760575"/>
                <a:gd name="connsiteY0" fmla="*/ 0 h 504056"/>
                <a:gd name="connsiteX1" fmla="*/ 0 w 1760575"/>
                <a:gd name="connsiteY1" fmla="*/ 504056 h 504056"/>
                <a:gd name="connsiteX2" fmla="*/ 0 w 1760575"/>
                <a:gd name="connsiteY2" fmla="*/ 0 h 504056"/>
                <a:gd name="connsiteX3" fmla="*/ 207023 w 1760575"/>
                <a:gd name="connsiteY3" fmla="*/ 181145 h 504056"/>
                <a:gd name="connsiteX4" fmla="*/ 207023 w 1760575"/>
                <a:gd name="connsiteY4" fmla="*/ 322911 h 504056"/>
                <a:gd name="connsiteX5" fmla="*/ 325161 w 1760575"/>
                <a:gd name="connsiteY5" fmla="*/ 322911 h 504056"/>
                <a:gd name="connsiteX6" fmla="*/ 443299 w 1760575"/>
                <a:gd name="connsiteY6" fmla="*/ 441049 h 504056"/>
                <a:gd name="connsiteX7" fmla="*/ 443299 w 1760575"/>
                <a:gd name="connsiteY7" fmla="*/ 63007 h 504056"/>
                <a:gd name="connsiteX8" fmla="*/ 325161 w 1760575"/>
                <a:gd name="connsiteY8" fmla="*/ 181145 h 504056"/>
                <a:gd name="connsiteX9" fmla="*/ 207023 w 1760575"/>
                <a:gd name="connsiteY9" fmla="*/ 181145 h 504056"/>
                <a:gd name="connsiteX0" fmla="*/ 207023 w 1760575"/>
                <a:gd name="connsiteY0" fmla="*/ 181145 h 504056"/>
                <a:gd name="connsiteX1" fmla="*/ 207023 w 1760575"/>
                <a:gd name="connsiteY1" fmla="*/ 322911 h 504056"/>
                <a:gd name="connsiteX2" fmla="*/ 325161 w 1760575"/>
                <a:gd name="connsiteY2" fmla="*/ 322911 h 504056"/>
                <a:gd name="connsiteX3" fmla="*/ 443299 w 1760575"/>
                <a:gd name="connsiteY3" fmla="*/ 441049 h 504056"/>
                <a:gd name="connsiteX4" fmla="*/ 443299 w 1760575"/>
                <a:gd name="connsiteY4" fmla="*/ 63007 h 504056"/>
                <a:gd name="connsiteX5" fmla="*/ 325161 w 1760575"/>
                <a:gd name="connsiteY5" fmla="*/ 181145 h 504056"/>
                <a:gd name="connsiteX6" fmla="*/ 207023 w 1760575"/>
                <a:gd name="connsiteY6" fmla="*/ 181145 h 504056"/>
                <a:gd name="connsiteX0" fmla="*/ 207023 w 1760575"/>
                <a:gd name="connsiteY0" fmla="*/ 181145 h 504056"/>
                <a:gd name="connsiteX1" fmla="*/ 325161 w 1760575"/>
                <a:gd name="connsiteY1" fmla="*/ 181145 h 504056"/>
                <a:gd name="connsiteX2" fmla="*/ 443299 w 1760575"/>
                <a:gd name="connsiteY2" fmla="*/ 63007 h 504056"/>
                <a:gd name="connsiteX3" fmla="*/ 443299 w 1760575"/>
                <a:gd name="connsiteY3" fmla="*/ 441049 h 504056"/>
                <a:gd name="connsiteX4" fmla="*/ 325161 w 1760575"/>
                <a:gd name="connsiteY4" fmla="*/ 322911 h 504056"/>
                <a:gd name="connsiteX5" fmla="*/ 207023 w 1760575"/>
                <a:gd name="connsiteY5" fmla="*/ 322911 h 504056"/>
                <a:gd name="connsiteX6" fmla="*/ 207023 w 1760575"/>
                <a:gd name="connsiteY6" fmla="*/ 181145 h 504056"/>
                <a:gd name="connsiteX7" fmla="*/ 490555 w 1760575"/>
                <a:gd name="connsiteY7" fmla="*/ 181145 h 504056"/>
                <a:gd name="connsiteX8" fmla="*/ 585065 w 1760575"/>
                <a:gd name="connsiteY8" fmla="*/ 110262 h 504056"/>
                <a:gd name="connsiteX9" fmla="*/ 490555 w 1760575"/>
                <a:gd name="connsiteY9" fmla="*/ 252028 h 504056"/>
                <a:gd name="connsiteX10" fmla="*/ 585065 w 1760575"/>
                <a:gd name="connsiteY10" fmla="*/ 252028 h 504056"/>
                <a:gd name="connsiteX11" fmla="*/ 490555 w 1760575"/>
                <a:gd name="connsiteY11" fmla="*/ 322911 h 504056"/>
                <a:gd name="connsiteX12" fmla="*/ 585065 w 1760575"/>
                <a:gd name="connsiteY12" fmla="*/ 393794 h 504056"/>
                <a:gd name="connsiteX0" fmla="*/ 1760575 w 1760575"/>
                <a:gd name="connsiteY0" fmla="*/ 490811 h 504056"/>
                <a:gd name="connsiteX1" fmla="*/ 819207 w 1760575"/>
                <a:gd name="connsiteY1" fmla="*/ 101663 h 504056"/>
                <a:gd name="connsiteX2" fmla="*/ 1760575 w 1760575"/>
                <a:gd name="connsiteY2" fmla="*/ 490811 h 504056"/>
                <a:gd name="connsiteX0" fmla="*/ 0 w 1553552"/>
                <a:gd name="connsiteY0" fmla="*/ 118138 h 427804"/>
                <a:gd name="connsiteX1" fmla="*/ 0 w 1553552"/>
                <a:gd name="connsiteY1" fmla="*/ 259904 h 427804"/>
                <a:gd name="connsiteX2" fmla="*/ 118138 w 1553552"/>
                <a:gd name="connsiteY2" fmla="*/ 259904 h 427804"/>
                <a:gd name="connsiteX3" fmla="*/ 236276 w 1553552"/>
                <a:gd name="connsiteY3" fmla="*/ 378042 h 427804"/>
                <a:gd name="connsiteX4" fmla="*/ 236276 w 1553552"/>
                <a:gd name="connsiteY4" fmla="*/ 0 h 427804"/>
                <a:gd name="connsiteX5" fmla="*/ 118138 w 1553552"/>
                <a:gd name="connsiteY5" fmla="*/ 118138 h 427804"/>
                <a:gd name="connsiteX6" fmla="*/ 0 w 1553552"/>
                <a:gd name="connsiteY6" fmla="*/ 118138 h 427804"/>
                <a:gd name="connsiteX0" fmla="*/ 0 w 1553552"/>
                <a:gd name="connsiteY0" fmla="*/ 118138 h 427804"/>
                <a:gd name="connsiteX1" fmla="*/ 0 w 1553552"/>
                <a:gd name="connsiteY1" fmla="*/ 259904 h 427804"/>
                <a:gd name="connsiteX2" fmla="*/ 118138 w 1553552"/>
                <a:gd name="connsiteY2" fmla="*/ 259904 h 427804"/>
                <a:gd name="connsiteX3" fmla="*/ 236276 w 1553552"/>
                <a:gd name="connsiteY3" fmla="*/ 378042 h 427804"/>
                <a:gd name="connsiteX4" fmla="*/ 236276 w 1553552"/>
                <a:gd name="connsiteY4" fmla="*/ 0 h 427804"/>
                <a:gd name="connsiteX5" fmla="*/ 118138 w 1553552"/>
                <a:gd name="connsiteY5" fmla="*/ 118138 h 427804"/>
                <a:gd name="connsiteX6" fmla="*/ 0 w 1553552"/>
                <a:gd name="connsiteY6" fmla="*/ 118138 h 427804"/>
                <a:gd name="connsiteX0" fmla="*/ 0 w 1553552"/>
                <a:gd name="connsiteY0" fmla="*/ 118138 h 427804"/>
                <a:gd name="connsiteX1" fmla="*/ 118138 w 1553552"/>
                <a:gd name="connsiteY1" fmla="*/ 118138 h 427804"/>
                <a:gd name="connsiteX2" fmla="*/ 236276 w 1553552"/>
                <a:gd name="connsiteY2" fmla="*/ 0 h 427804"/>
                <a:gd name="connsiteX3" fmla="*/ 236276 w 1553552"/>
                <a:gd name="connsiteY3" fmla="*/ 378042 h 427804"/>
                <a:gd name="connsiteX4" fmla="*/ 118138 w 1553552"/>
                <a:gd name="connsiteY4" fmla="*/ 259904 h 427804"/>
                <a:gd name="connsiteX5" fmla="*/ 0 w 1553552"/>
                <a:gd name="connsiteY5" fmla="*/ 259904 h 427804"/>
                <a:gd name="connsiteX6" fmla="*/ 0 w 1553552"/>
                <a:gd name="connsiteY6" fmla="*/ 118138 h 427804"/>
                <a:gd name="connsiteX7" fmla="*/ 283532 w 1553552"/>
                <a:gd name="connsiteY7" fmla="*/ 118138 h 427804"/>
                <a:gd name="connsiteX8" fmla="*/ 378042 w 1553552"/>
                <a:gd name="connsiteY8" fmla="*/ 47255 h 427804"/>
                <a:gd name="connsiteX9" fmla="*/ 283532 w 1553552"/>
                <a:gd name="connsiteY9" fmla="*/ 189021 h 427804"/>
                <a:gd name="connsiteX10" fmla="*/ 378042 w 1553552"/>
                <a:gd name="connsiteY10" fmla="*/ 189021 h 427804"/>
                <a:gd name="connsiteX11" fmla="*/ 283532 w 1553552"/>
                <a:gd name="connsiteY11" fmla="*/ 259904 h 427804"/>
                <a:gd name="connsiteX12" fmla="*/ 378042 w 1553552"/>
                <a:gd name="connsiteY12" fmla="*/ 330787 h 427804"/>
                <a:gd name="connsiteX0" fmla="*/ 1553552 w 1553552"/>
                <a:gd name="connsiteY0" fmla="*/ 427804 h 427804"/>
                <a:gd name="connsiteX1" fmla="*/ 612184 w 1553552"/>
                <a:gd name="connsiteY1" fmla="*/ 38656 h 427804"/>
                <a:gd name="connsiteX2" fmla="*/ 1553552 w 1553552"/>
                <a:gd name="connsiteY2" fmla="*/ 427804 h 427804"/>
                <a:gd name="connsiteX0" fmla="*/ 0 w 1553552"/>
                <a:gd name="connsiteY0" fmla="*/ 118138 h 427804"/>
                <a:gd name="connsiteX1" fmla="*/ 0 w 1553552"/>
                <a:gd name="connsiteY1" fmla="*/ 259904 h 427804"/>
                <a:gd name="connsiteX2" fmla="*/ 118138 w 1553552"/>
                <a:gd name="connsiteY2" fmla="*/ 259904 h 427804"/>
                <a:gd name="connsiteX3" fmla="*/ 236276 w 1553552"/>
                <a:gd name="connsiteY3" fmla="*/ 378042 h 427804"/>
                <a:gd name="connsiteX4" fmla="*/ 236276 w 1553552"/>
                <a:gd name="connsiteY4" fmla="*/ 0 h 427804"/>
                <a:gd name="connsiteX5" fmla="*/ 118138 w 1553552"/>
                <a:gd name="connsiteY5" fmla="*/ 118138 h 427804"/>
                <a:gd name="connsiteX6" fmla="*/ 0 w 1553552"/>
                <a:gd name="connsiteY6" fmla="*/ 118138 h 427804"/>
                <a:gd name="connsiteX0" fmla="*/ 0 w 1553552"/>
                <a:gd name="connsiteY0" fmla="*/ 118138 h 427804"/>
                <a:gd name="connsiteX1" fmla="*/ 0 w 1553552"/>
                <a:gd name="connsiteY1" fmla="*/ 259904 h 427804"/>
                <a:gd name="connsiteX2" fmla="*/ 118138 w 1553552"/>
                <a:gd name="connsiteY2" fmla="*/ 259904 h 427804"/>
                <a:gd name="connsiteX3" fmla="*/ 236276 w 1553552"/>
                <a:gd name="connsiteY3" fmla="*/ 378042 h 427804"/>
                <a:gd name="connsiteX4" fmla="*/ 236276 w 1553552"/>
                <a:gd name="connsiteY4" fmla="*/ 0 h 427804"/>
                <a:gd name="connsiteX5" fmla="*/ 118138 w 1553552"/>
                <a:gd name="connsiteY5" fmla="*/ 118138 h 427804"/>
                <a:gd name="connsiteX6" fmla="*/ 0 w 1553552"/>
                <a:gd name="connsiteY6" fmla="*/ 118138 h 427804"/>
                <a:gd name="connsiteX0" fmla="*/ 0 w 1553552"/>
                <a:gd name="connsiteY0" fmla="*/ 118138 h 427804"/>
                <a:gd name="connsiteX1" fmla="*/ 118138 w 1553552"/>
                <a:gd name="connsiteY1" fmla="*/ 118138 h 427804"/>
                <a:gd name="connsiteX2" fmla="*/ 236276 w 1553552"/>
                <a:gd name="connsiteY2" fmla="*/ 0 h 427804"/>
                <a:gd name="connsiteX3" fmla="*/ 236276 w 1553552"/>
                <a:gd name="connsiteY3" fmla="*/ 378042 h 427804"/>
                <a:gd name="connsiteX4" fmla="*/ 118138 w 1553552"/>
                <a:gd name="connsiteY4" fmla="*/ 259904 h 427804"/>
                <a:gd name="connsiteX5" fmla="*/ 0 w 1553552"/>
                <a:gd name="connsiteY5" fmla="*/ 259904 h 427804"/>
                <a:gd name="connsiteX6" fmla="*/ 0 w 1553552"/>
                <a:gd name="connsiteY6" fmla="*/ 118138 h 427804"/>
                <a:gd name="connsiteX7" fmla="*/ 283532 w 1553552"/>
                <a:gd name="connsiteY7" fmla="*/ 118138 h 427804"/>
                <a:gd name="connsiteX8" fmla="*/ 378042 w 1553552"/>
                <a:gd name="connsiteY8" fmla="*/ 47255 h 427804"/>
                <a:gd name="connsiteX9" fmla="*/ 283532 w 1553552"/>
                <a:gd name="connsiteY9" fmla="*/ 189021 h 427804"/>
                <a:gd name="connsiteX10" fmla="*/ 378042 w 1553552"/>
                <a:gd name="connsiteY10" fmla="*/ 189021 h 427804"/>
                <a:gd name="connsiteX11" fmla="*/ 283532 w 1553552"/>
                <a:gd name="connsiteY11" fmla="*/ 259904 h 427804"/>
                <a:gd name="connsiteX12" fmla="*/ 378042 w 1553552"/>
                <a:gd name="connsiteY12" fmla="*/ 330787 h 427804"/>
                <a:gd name="connsiteX0" fmla="*/ 1553552 w 1553552"/>
                <a:gd name="connsiteY0" fmla="*/ 427804 h 427804"/>
                <a:gd name="connsiteX1" fmla="*/ 15315 w 1553552"/>
                <a:gd name="connsiteY1" fmla="*/ 122909 h 427804"/>
                <a:gd name="connsiteX2" fmla="*/ 612184 w 1553552"/>
                <a:gd name="connsiteY2" fmla="*/ 38656 h 427804"/>
                <a:gd name="connsiteX3" fmla="*/ 1553552 w 1553552"/>
                <a:gd name="connsiteY3" fmla="*/ 427804 h 427804"/>
                <a:gd name="connsiteX0" fmla="*/ 0 w 1644992"/>
                <a:gd name="connsiteY0" fmla="*/ 118138 h 519244"/>
                <a:gd name="connsiteX1" fmla="*/ 0 w 1644992"/>
                <a:gd name="connsiteY1" fmla="*/ 259904 h 519244"/>
                <a:gd name="connsiteX2" fmla="*/ 118138 w 1644992"/>
                <a:gd name="connsiteY2" fmla="*/ 259904 h 519244"/>
                <a:gd name="connsiteX3" fmla="*/ 236276 w 1644992"/>
                <a:gd name="connsiteY3" fmla="*/ 378042 h 519244"/>
                <a:gd name="connsiteX4" fmla="*/ 236276 w 1644992"/>
                <a:gd name="connsiteY4" fmla="*/ 0 h 519244"/>
                <a:gd name="connsiteX5" fmla="*/ 118138 w 1644992"/>
                <a:gd name="connsiteY5" fmla="*/ 118138 h 519244"/>
                <a:gd name="connsiteX6" fmla="*/ 0 w 1644992"/>
                <a:gd name="connsiteY6" fmla="*/ 118138 h 519244"/>
                <a:gd name="connsiteX0" fmla="*/ 0 w 1644992"/>
                <a:gd name="connsiteY0" fmla="*/ 118138 h 519244"/>
                <a:gd name="connsiteX1" fmla="*/ 0 w 1644992"/>
                <a:gd name="connsiteY1" fmla="*/ 259904 h 519244"/>
                <a:gd name="connsiteX2" fmla="*/ 118138 w 1644992"/>
                <a:gd name="connsiteY2" fmla="*/ 259904 h 519244"/>
                <a:gd name="connsiteX3" fmla="*/ 236276 w 1644992"/>
                <a:gd name="connsiteY3" fmla="*/ 378042 h 519244"/>
                <a:gd name="connsiteX4" fmla="*/ 236276 w 1644992"/>
                <a:gd name="connsiteY4" fmla="*/ 0 h 519244"/>
                <a:gd name="connsiteX5" fmla="*/ 118138 w 1644992"/>
                <a:gd name="connsiteY5" fmla="*/ 118138 h 519244"/>
                <a:gd name="connsiteX6" fmla="*/ 0 w 1644992"/>
                <a:gd name="connsiteY6" fmla="*/ 118138 h 519244"/>
                <a:gd name="connsiteX0" fmla="*/ 0 w 1644992"/>
                <a:gd name="connsiteY0" fmla="*/ 118138 h 519244"/>
                <a:gd name="connsiteX1" fmla="*/ 118138 w 1644992"/>
                <a:gd name="connsiteY1" fmla="*/ 118138 h 519244"/>
                <a:gd name="connsiteX2" fmla="*/ 236276 w 1644992"/>
                <a:gd name="connsiteY2" fmla="*/ 0 h 519244"/>
                <a:gd name="connsiteX3" fmla="*/ 236276 w 1644992"/>
                <a:gd name="connsiteY3" fmla="*/ 378042 h 519244"/>
                <a:gd name="connsiteX4" fmla="*/ 118138 w 1644992"/>
                <a:gd name="connsiteY4" fmla="*/ 259904 h 519244"/>
                <a:gd name="connsiteX5" fmla="*/ 0 w 1644992"/>
                <a:gd name="connsiteY5" fmla="*/ 259904 h 519244"/>
                <a:gd name="connsiteX6" fmla="*/ 0 w 1644992"/>
                <a:gd name="connsiteY6" fmla="*/ 118138 h 519244"/>
                <a:gd name="connsiteX7" fmla="*/ 283532 w 1644992"/>
                <a:gd name="connsiteY7" fmla="*/ 118138 h 519244"/>
                <a:gd name="connsiteX8" fmla="*/ 378042 w 1644992"/>
                <a:gd name="connsiteY8" fmla="*/ 47255 h 519244"/>
                <a:gd name="connsiteX9" fmla="*/ 283532 w 1644992"/>
                <a:gd name="connsiteY9" fmla="*/ 189021 h 519244"/>
                <a:gd name="connsiteX10" fmla="*/ 378042 w 1644992"/>
                <a:gd name="connsiteY10" fmla="*/ 189021 h 519244"/>
                <a:gd name="connsiteX11" fmla="*/ 283532 w 1644992"/>
                <a:gd name="connsiteY11" fmla="*/ 259904 h 519244"/>
                <a:gd name="connsiteX12" fmla="*/ 378042 w 1644992"/>
                <a:gd name="connsiteY12" fmla="*/ 330787 h 519244"/>
                <a:gd name="connsiteX0" fmla="*/ 15315 w 1644992"/>
                <a:gd name="connsiteY0" fmla="*/ 122909 h 519244"/>
                <a:gd name="connsiteX1" fmla="*/ 612184 w 1644992"/>
                <a:gd name="connsiteY1" fmla="*/ 38656 h 519244"/>
                <a:gd name="connsiteX2" fmla="*/ 1644992 w 1644992"/>
                <a:gd name="connsiteY2" fmla="*/ 519244 h 519244"/>
                <a:gd name="connsiteX0" fmla="*/ 0 w 1644992"/>
                <a:gd name="connsiteY0" fmla="*/ 118138 h 519244"/>
                <a:gd name="connsiteX1" fmla="*/ 0 w 1644992"/>
                <a:gd name="connsiteY1" fmla="*/ 259904 h 519244"/>
                <a:gd name="connsiteX2" fmla="*/ 118138 w 1644992"/>
                <a:gd name="connsiteY2" fmla="*/ 259904 h 519244"/>
                <a:gd name="connsiteX3" fmla="*/ 236276 w 1644992"/>
                <a:gd name="connsiteY3" fmla="*/ 378042 h 519244"/>
                <a:gd name="connsiteX4" fmla="*/ 236276 w 1644992"/>
                <a:gd name="connsiteY4" fmla="*/ 0 h 519244"/>
                <a:gd name="connsiteX5" fmla="*/ 118138 w 1644992"/>
                <a:gd name="connsiteY5" fmla="*/ 118138 h 519244"/>
                <a:gd name="connsiteX6" fmla="*/ 0 w 1644992"/>
                <a:gd name="connsiteY6" fmla="*/ 118138 h 519244"/>
                <a:gd name="connsiteX0" fmla="*/ 0 w 1644992"/>
                <a:gd name="connsiteY0" fmla="*/ 118138 h 519244"/>
                <a:gd name="connsiteX1" fmla="*/ 0 w 1644992"/>
                <a:gd name="connsiteY1" fmla="*/ 259904 h 519244"/>
                <a:gd name="connsiteX2" fmla="*/ 118138 w 1644992"/>
                <a:gd name="connsiteY2" fmla="*/ 259904 h 519244"/>
                <a:gd name="connsiteX3" fmla="*/ 236276 w 1644992"/>
                <a:gd name="connsiteY3" fmla="*/ 378042 h 519244"/>
                <a:gd name="connsiteX4" fmla="*/ 236276 w 1644992"/>
                <a:gd name="connsiteY4" fmla="*/ 0 h 519244"/>
                <a:gd name="connsiteX5" fmla="*/ 118138 w 1644992"/>
                <a:gd name="connsiteY5" fmla="*/ 118138 h 519244"/>
                <a:gd name="connsiteX6" fmla="*/ 0 w 1644992"/>
                <a:gd name="connsiteY6" fmla="*/ 118138 h 519244"/>
                <a:gd name="connsiteX0" fmla="*/ 0 w 1644992"/>
                <a:gd name="connsiteY0" fmla="*/ 118138 h 519244"/>
                <a:gd name="connsiteX1" fmla="*/ 118138 w 1644992"/>
                <a:gd name="connsiteY1" fmla="*/ 118138 h 519244"/>
                <a:gd name="connsiteX2" fmla="*/ 236276 w 1644992"/>
                <a:gd name="connsiteY2" fmla="*/ 0 h 519244"/>
                <a:gd name="connsiteX3" fmla="*/ 236276 w 1644992"/>
                <a:gd name="connsiteY3" fmla="*/ 378042 h 519244"/>
                <a:gd name="connsiteX4" fmla="*/ 118138 w 1644992"/>
                <a:gd name="connsiteY4" fmla="*/ 259904 h 519244"/>
                <a:gd name="connsiteX5" fmla="*/ 0 w 1644992"/>
                <a:gd name="connsiteY5" fmla="*/ 259904 h 519244"/>
                <a:gd name="connsiteX6" fmla="*/ 0 w 1644992"/>
                <a:gd name="connsiteY6" fmla="*/ 118138 h 519244"/>
                <a:gd name="connsiteX7" fmla="*/ 283532 w 1644992"/>
                <a:gd name="connsiteY7" fmla="*/ 118138 h 519244"/>
                <a:gd name="connsiteX8" fmla="*/ 378042 w 1644992"/>
                <a:gd name="connsiteY8" fmla="*/ 47255 h 519244"/>
                <a:gd name="connsiteX9" fmla="*/ 283532 w 1644992"/>
                <a:gd name="connsiteY9" fmla="*/ 189021 h 519244"/>
                <a:gd name="connsiteX10" fmla="*/ 378042 w 1644992"/>
                <a:gd name="connsiteY10" fmla="*/ 189021 h 519244"/>
                <a:gd name="connsiteX11" fmla="*/ 283532 w 1644992"/>
                <a:gd name="connsiteY11" fmla="*/ 259904 h 519244"/>
                <a:gd name="connsiteX12" fmla="*/ 378042 w 1644992"/>
                <a:gd name="connsiteY12" fmla="*/ 330787 h 519244"/>
                <a:gd name="connsiteX0" fmla="*/ 15315 w 1644992"/>
                <a:gd name="connsiteY0" fmla="*/ 122909 h 519244"/>
                <a:gd name="connsiteX1" fmla="*/ 1644992 w 1644992"/>
                <a:gd name="connsiteY1" fmla="*/ 519244 h 519244"/>
                <a:gd name="connsiteX0" fmla="*/ 0 w 378042"/>
                <a:gd name="connsiteY0" fmla="*/ 118138 h 378042"/>
                <a:gd name="connsiteX1" fmla="*/ 0 w 378042"/>
                <a:gd name="connsiteY1" fmla="*/ 259904 h 378042"/>
                <a:gd name="connsiteX2" fmla="*/ 118138 w 378042"/>
                <a:gd name="connsiteY2" fmla="*/ 259904 h 378042"/>
                <a:gd name="connsiteX3" fmla="*/ 236276 w 378042"/>
                <a:gd name="connsiteY3" fmla="*/ 378042 h 378042"/>
                <a:gd name="connsiteX4" fmla="*/ 236276 w 378042"/>
                <a:gd name="connsiteY4" fmla="*/ 0 h 378042"/>
                <a:gd name="connsiteX5" fmla="*/ 118138 w 378042"/>
                <a:gd name="connsiteY5" fmla="*/ 118138 h 378042"/>
                <a:gd name="connsiteX6" fmla="*/ 0 w 378042"/>
                <a:gd name="connsiteY6" fmla="*/ 118138 h 378042"/>
                <a:gd name="connsiteX0" fmla="*/ 0 w 378042"/>
                <a:gd name="connsiteY0" fmla="*/ 118138 h 378042"/>
                <a:gd name="connsiteX1" fmla="*/ 0 w 378042"/>
                <a:gd name="connsiteY1" fmla="*/ 259904 h 378042"/>
                <a:gd name="connsiteX2" fmla="*/ 118138 w 378042"/>
                <a:gd name="connsiteY2" fmla="*/ 259904 h 378042"/>
                <a:gd name="connsiteX3" fmla="*/ 236276 w 378042"/>
                <a:gd name="connsiteY3" fmla="*/ 378042 h 378042"/>
                <a:gd name="connsiteX4" fmla="*/ 236276 w 378042"/>
                <a:gd name="connsiteY4" fmla="*/ 0 h 378042"/>
                <a:gd name="connsiteX5" fmla="*/ 118138 w 378042"/>
                <a:gd name="connsiteY5" fmla="*/ 118138 h 378042"/>
                <a:gd name="connsiteX6" fmla="*/ 0 w 378042"/>
                <a:gd name="connsiteY6" fmla="*/ 118138 h 378042"/>
                <a:gd name="connsiteX0" fmla="*/ 0 w 378042"/>
                <a:gd name="connsiteY0" fmla="*/ 118138 h 378042"/>
                <a:gd name="connsiteX1" fmla="*/ 118138 w 378042"/>
                <a:gd name="connsiteY1" fmla="*/ 118138 h 378042"/>
                <a:gd name="connsiteX2" fmla="*/ 236276 w 378042"/>
                <a:gd name="connsiteY2" fmla="*/ 0 h 378042"/>
                <a:gd name="connsiteX3" fmla="*/ 236276 w 378042"/>
                <a:gd name="connsiteY3" fmla="*/ 378042 h 378042"/>
                <a:gd name="connsiteX4" fmla="*/ 118138 w 378042"/>
                <a:gd name="connsiteY4" fmla="*/ 259904 h 378042"/>
                <a:gd name="connsiteX5" fmla="*/ 0 w 378042"/>
                <a:gd name="connsiteY5" fmla="*/ 259904 h 378042"/>
                <a:gd name="connsiteX6" fmla="*/ 0 w 378042"/>
                <a:gd name="connsiteY6" fmla="*/ 118138 h 378042"/>
                <a:gd name="connsiteX7" fmla="*/ 283532 w 378042"/>
                <a:gd name="connsiteY7" fmla="*/ 118138 h 378042"/>
                <a:gd name="connsiteX8" fmla="*/ 378042 w 378042"/>
                <a:gd name="connsiteY8" fmla="*/ 47255 h 378042"/>
                <a:gd name="connsiteX9" fmla="*/ 283532 w 378042"/>
                <a:gd name="connsiteY9" fmla="*/ 189021 h 378042"/>
                <a:gd name="connsiteX10" fmla="*/ 378042 w 378042"/>
                <a:gd name="connsiteY10" fmla="*/ 189021 h 378042"/>
                <a:gd name="connsiteX11" fmla="*/ 283532 w 378042"/>
                <a:gd name="connsiteY11" fmla="*/ 259904 h 378042"/>
                <a:gd name="connsiteX12" fmla="*/ 378042 w 378042"/>
                <a:gd name="connsiteY12" fmla="*/ 330787 h 378042"/>
                <a:gd name="connsiteX0" fmla="*/ 15315 w 378042"/>
                <a:gd name="connsiteY0" fmla="*/ 122909 h 378042"/>
                <a:gd name="connsiteX1" fmla="*/ 112580 w 378042"/>
                <a:gd name="connsiteY1" fmla="*/ 109557 h 378042"/>
                <a:gd name="connsiteX0" fmla="*/ 0 w 378042"/>
                <a:gd name="connsiteY0" fmla="*/ 118138 h 378042"/>
                <a:gd name="connsiteX1" fmla="*/ 0 w 378042"/>
                <a:gd name="connsiteY1" fmla="*/ 259904 h 378042"/>
                <a:gd name="connsiteX2" fmla="*/ 118138 w 378042"/>
                <a:gd name="connsiteY2" fmla="*/ 259904 h 378042"/>
                <a:gd name="connsiteX3" fmla="*/ 236276 w 378042"/>
                <a:gd name="connsiteY3" fmla="*/ 378042 h 378042"/>
                <a:gd name="connsiteX4" fmla="*/ 236276 w 378042"/>
                <a:gd name="connsiteY4" fmla="*/ 0 h 378042"/>
                <a:gd name="connsiteX5" fmla="*/ 118138 w 378042"/>
                <a:gd name="connsiteY5" fmla="*/ 118138 h 378042"/>
                <a:gd name="connsiteX6" fmla="*/ 0 w 378042"/>
                <a:gd name="connsiteY6" fmla="*/ 118138 h 378042"/>
                <a:gd name="connsiteX0" fmla="*/ 0 w 378042"/>
                <a:gd name="connsiteY0" fmla="*/ 118138 h 378042"/>
                <a:gd name="connsiteX1" fmla="*/ 0 w 378042"/>
                <a:gd name="connsiteY1" fmla="*/ 259904 h 378042"/>
                <a:gd name="connsiteX2" fmla="*/ 118138 w 378042"/>
                <a:gd name="connsiteY2" fmla="*/ 259904 h 378042"/>
                <a:gd name="connsiteX3" fmla="*/ 236276 w 378042"/>
                <a:gd name="connsiteY3" fmla="*/ 378042 h 378042"/>
                <a:gd name="connsiteX4" fmla="*/ 236276 w 378042"/>
                <a:gd name="connsiteY4" fmla="*/ 0 h 378042"/>
                <a:gd name="connsiteX5" fmla="*/ 118138 w 378042"/>
                <a:gd name="connsiteY5" fmla="*/ 118138 h 378042"/>
                <a:gd name="connsiteX6" fmla="*/ 0 w 378042"/>
                <a:gd name="connsiteY6" fmla="*/ 118138 h 378042"/>
                <a:gd name="connsiteX0" fmla="*/ 0 w 378042"/>
                <a:gd name="connsiteY0" fmla="*/ 118138 h 378042"/>
                <a:gd name="connsiteX1" fmla="*/ 118138 w 378042"/>
                <a:gd name="connsiteY1" fmla="*/ 118138 h 378042"/>
                <a:gd name="connsiteX2" fmla="*/ 236276 w 378042"/>
                <a:gd name="connsiteY2" fmla="*/ 0 h 378042"/>
                <a:gd name="connsiteX3" fmla="*/ 236276 w 378042"/>
                <a:gd name="connsiteY3" fmla="*/ 378042 h 378042"/>
                <a:gd name="connsiteX4" fmla="*/ 118138 w 378042"/>
                <a:gd name="connsiteY4" fmla="*/ 259904 h 378042"/>
                <a:gd name="connsiteX5" fmla="*/ 0 w 378042"/>
                <a:gd name="connsiteY5" fmla="*/ 259904 h 378042"/>
                <a:gd name="connsiteX6" fmla="*/ 0 w 378042"/>
                <a:gd name="connsiteY6" fmla="*/ 118138 h 378042"/>
                <a:gd name="connsiteX7" fmla="*/ 283532 w 378042"/>
                <a:gd name="connsiteY7" fmla="*/ 118138 h 378042"/>
                <a:gd name="connsiteX8" fmla="*/ 378042 w 378042"/>
                <a:gd name="connsiteY8" fmla="*/ 47255 h 378042"/>
                <a:gd name="connsiteX9" fmla="*/ 283532 w 378042"/>
                <a:gd name="connsiteY9" fmla="*/ 189021 h 378042"/>
                <a:gd name="connsiteX10" fmla="*/ 378042 w 378042"/>
                <a:gd name="connsiteY10" fmla="*/ 189021 h 378042"/>
                <a:gd name="connsiteX11" fmla="*/ 283532 w 378042"/>
                <a:gd name="connsiteY11" fmla="*/ 259904 h 378042"/>
                <a:gd name="connsiteX12" fmla="*/ 378042 w 378042"/>
                <a:gd name="connsiteY12" fmla="*/ 330787 h 378042"/>
                <a:gd name="connsiteX0" fmla="*/ 15315 w 378042"/>
                <a:gd name="connsiteY0" fmla="*/ 122909 h 378042"/>
                <a:gd name="connsiteX1" fmla="*/ 119039 w 378042"/>
                <a:gd name="connsiteY1" fmla="*/ 114949 h 378042"/>
                <a:gd name="connsiteX0" fmla="*/ 0 w 378042"/>
                <a:gd name="connsiteY0" fmla="*/ 118138 h 378042"/>
                <a:gd name="connsiteX1" fmla="*/ 0 w 378042"/>
                <a:gd name="connsiteY1" fmla="*/ 259904 h 378042"/>
                <a:gd name="connsiteX2" fmla="*/ 118138 w 378042"/>
                <a:gd name="connsiteY2" fmla="*/ 259904 h 378042"/>
                <a:gd name="connsiteX3" fmla="*/ 236276 w 378042"/>
                <a:gd name="connsiteY3" fmla="*/ 378042 h 378042"/>
                <a:gd name="connsiteX4" fmla="*/ 236276 w 378042"/>
                <a:gd name="connsiteY4" fmla="*/ 0 h 378042"/>
                <a:gd name="connsiteX5" fmla="*/ 118138 w 378042"/>
                <a:gd name="connsiteY5" fmla="*/ 118138 h 378042"/>
                <a:gd name="connsiteX6" fmla="*/ 0 w 378042"/>
                <a:gd name="connsiteY6" fmla="*/ 118138 h 378042"/>
                <a:gd name="connsiteX0" fmla="*/ 0 w 378042"/>
                <a:gd name="connsiteY0" fmla="*/ 118138 h 378042"/>
                <a:gd name="connsiteX1" fmla="*/ 0 w 378042"/>
                <a:gd name="connsiteY1" fmla="*/ 259904 h 378042"/>
                <a:gd name="connsiteX2" fmla="*/ 118138 w 378042"/>
                <a:gd name="connsiteY2" fmla="*/ 259904 h 378042"/>
                <a:gd name="connsiteX3" fmla="*/ 236276 w 378042"/>
                <a:gd name="connsiteY3" fmla="*/ 378042 h 378042"/>
                <a:gd name="connsiteX4" fmla="*/ 236276 w 378042"/>
                <a:gd name="connsiteY4" fmla="*/ 0 h 378042"/>
                <a:gd name="connsiteX5" fmla="*/ 118138 w 378042"/>
                <a:gd name="connsiteY5" fmla="*/ 118138 h 378042"/>
                <a:gd name="connsiteX6" fmla="*/ 0 w 378042"/>
                <a:gd name="connsiteY6" fmla="*/ 118138 h 378042"/>
                <a:gd name="connsiteX0" fmla="*/ 0 w 378042"/>
                <a:gd name="connsiteY0" fmla="*/ 118138 h 378042"/>
                <a:gd name="connsiteX1" fmla="*/ 118138 w 378042"/>
                <a:gd name="connsiteY1" fmla="*/ 118138 h 378042"/>
                <a:gd name="connsiteX2" fmla="*/ 236276 w 378042"/>
                <a:gd name="connsiteY2" fmla="*/ 0 h 378042"/>
                <a:gd name="connsiteX3" fmla="*/ 236276 w 378042"/>
                <a:gd name="connsiteY3" fmla="*/ 378042 h 378042"/>
                <a:gd name="connsiteX4" fmla="*/ 118138 w 378042"/>
                <a:gd name="connsiteY4" fmla="*/ 259904 h 378042"/>
                <a:gd name="connsiteX5" fmla="*/ 0 w 378042"/>
                <a:gd name="connsiteY5" fmla="*/ 259904 h 378042"/>
                <a:gd name="connsiteX6" fmla="*/ 0 w 378042"/>
                <a:gd name="connsiteY6" fmla="*/ 118138 h 378042"/>
                <a:gd name="connsiteX7" fmla="*/ 283532 w 378042"/>
                <a:gd name="connsiteY7" fmla="*/ 118138 h 378042"/>
                <a:gd name="connsiteX8" fmla="*/ 378042 w 378042"/>
                <a:gd name="connsiteY8" fmla="*/ 47255 h 378042"/>
                <a:gd name="connsiteX9" fmla="*/ 283532 w 378042"/>
                <a:gd name="connsiteY9" fmla="*/ 189021 h 378042"/>
                <a:gd name="connsiteX10" fmla="*/ 378042 w 378042"/>
                <a:gd name="connsiteY10" fmla="*/ 189021 h 378042"/>
                <a:gd name="connsiteX11" fmla="*/ 283532 w 378042"/>
                <a:gd name="connsiteY11" fmla="*/ 259904 h 378042"/>
                <a:gd name="connsiteX12" fmla="*/ 378042 w 378042"/>
                <a:gd name="connsiteY12" fmla="*/ 330787 h 378042"/>
                <a:gd name="connsiteX0" fmla="*/ 8856 w 378042"/>
                <a:gd name="connsiteY0" fmla="*/ 117517 h 378042"/>
                <a:gd name="connsiteX1" fmla="*/ 119039 w 378042"/>
                <a:gd name="connsiteY1" fmla="*/ 114949 h 378042"/>
              </a:gdLst>
              <a:ahLst/>
              <a:cxnLst>
                <a:cxn ang="0">
                  <a:pos x="connsiteX0" y="connsiteY0"/>
                </a:cxn>
                <a:cxn ang="0">
                  <a:pos x="connsiteX1" y="connsiteY1"/>
                </a:cxn>
              </a:cxnLst>
              <a:rect l="l" t="t" r="r" b="b"/>
              <a:pathLst>
                <a:path w="378042" h="378042" stroke="0" extrusionOk="0">
                  <a:moveTo>
                    <a:pt x="0" y="118138"/>
                  </a:moveTo>
                  <a:lnTo>
                    <a:pt x="0" y="259904"/>
                  </a:lnTo>
                  <a:lnTo>
                    <a:pt x="118138" y="259904"/>
                  </a:lnTo>
                  <a:lnTo>
                    <a:pt x="236276" y="378042"/>
                  </a:lnTo>
                  <a:lnTo>
                    <a:pt x="236276" y="0"/>
                  </a:lnTo>
                  <a:lnTo>
                    <a:pt x="118138" y="118138"/>
                  </a:lnTo>
                  <a:lnTo>
                    <a:pt x="0" y="118138"/>
                  </a:lnTo>
                </a:path>
                <a:path w="378042" h="378042" fill="darken" stroke="0" extrusionOk="0">
                  <a:moveTo>
                    <a:pt x="0" y="118138"/>
                  </a:moveTo>
                  <a:lnTo>
                    <a:pt x="0" y="259904"/>
                  </a:lnTo>
                  <a:lnTo>
                    <a:pt x="118138" y="259904"/>
                  </a:lnTo>
                  <a:lnTo>
                    <a:pt x="236276" y="378042"/>
                  </a:lnTo>
                  <a:lnTo>
                    <a:pt x="236276" y="0"/>
                  </a:lnTo>
                  <a:lnTo>
                    <a:pt x="118138" y="118138"/>
                  </a:lnTo>
                  <a:lnTo>
                    <a:pt x="0" y="118138"/>
                  </a:lnTo>
                  <a:close/>
                </a:path>
                <a:path w="378042" h="378042" fill="none" extrusionOk="0">
                  <a:moveTo>
                    <a:pt x="0" y="118138"/>
                  </a:moveTo>
                  <a:lnTo>
                    <a:pt x="118138" y="118138"/>
                  </a:lnTo>
                  <a:lnTo>
                    <a:pt x="236276" y="0"/>
                  </a:lnTo>
                  <a:lnTo>
                    <a:pt x="236276" y="378042"/>
                  </a:lnTo>
                  <a:lnTo>
                    <a:pt x="118138" y="259904"/>
                  </a:lnTo>
                  <a:lnTo>
                    <a:pt x="0" y="259904"/>
                  </a:lnTo>
                  <a:lnTo>
                    <a:pt x="0" y="118138"/>
                  </a:lnTo>
                  <a:close/>
                  <a:moveTo>
                    <a:pt x="283532" y="118138"/>
                  </a:moveTo>
                  <a:lnTo>
                    <a:pt x="378042" y="47255"/>
                  </a:lnTo>
                  <a:moveTo>
                    <a:pt x="283532" y="189021"/>
                  </a:moveTo>
                  <a:lnTo>
                    <a:pt x="378042" y="189021"/>
                  </a:lnTo>
                  <a:moveTo>
                    <a:pt x="283532" y="259904"/>
                  </a:moveTo>
                  <a:lnTo>
                    <a:pt x="378042" y="330787"/>
                  </a:lnTo>
                </a:path>
                <a:path w="378042" h="378042" fill="none">
                  <a:moveTo>
                    <a:pt x="8856" y="117517"/>
                  </a:moveTo>
                  <a:lnTo>
                    <a:pt x="119039" y="114949"/>
                  </a:lnTo>
                </a:path>
              </a:pathLst>
            </a:custGeom>
            <a:noFill/>
            <a:ln w="19050">
              <a:solidFill>
                <a:schemeClr val="accent6">
                  <a:lumMod val="75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fr-CH">
                <a:ln>
                  <a:solidFill>
                    <a:schemeClr val="accent1"/>
                  </a:solidFill>
                </a:ln>
              </a:endParaRPr>
            </a:p>
          </p:txBody>
        </p:sp>
        <p:sp>
          <p:nvSpPr>
            <p:cNvPr id="32" name="ZoneTexte 31"/>
            <p:cNvSpPr txBox="1"/>
            <p:nvPr/>
          </p:nvSpPr>
          <p:spPr>
            <a:xfrm rot="18947387">
              <a:off x="723163" y="4488260"/>
              <a:ext cx="1002197" cy="461665"/>
            </a:xfrm>
            <a:prstGeom prst="rect">
              <a:avLst/>
            </a:prstGeom>
            <a:noFill/>
          </p:spPr>
          <p:txBody>
            <a:bodyPr wrap="none" rtlCol="0">
              <a:spAutoFit/>
            </a:bodyPr>
            <a:lstStyle/>
            <a:p>
              <a:r>
                <a:rPr lang="fr-CH" sz="2400" b="1" dirty="0">
                  <a:solidFill>
                    <a:schemeClr val="accent6"/>
                  </a:solidFill>
                  <a:latin typeface="Chiller" panose="04020404031007020602" pitchFamily="82" charset="0"/>
                </a:rPr>
                <a:t>C r i e r</a:t>
              </a:r>
              <a:endParaRPr lang="fr-CH" sz="2800" b="1" dirty="0">
                <a:solidFill>
                  <a:schemeClr val="accent6"/>
                </a:solidFill>
                <a:latin typeface="Chiller" panose="04020404031007020602" pitchFamily="82" charset="0"/>
              </a:endParaRPr>
            </a:p>
          </p:txBody>
        </p:sp>
      </p:grpSp>
      <p:grpSp>
        <p:nvGrpSpPr>
          <p:cNvPr id="75" name="Groupe 74">
            <a:extLst>
              <a:ext uri="{FF2B5EF4-FFF2-40B4-BE49-F238E27FC236}">
                <a16:creationId xmlns:a16="http://schemas.microsoft.com/office/drawing/2014/main" id="{D1EE5097-AEBF-47C8-81ED-DC9A321948F8}"/>
              </a:ext>
            </a:extLst>
          </p:cNvPr>
          <p:cNvGrpSpPr/>
          <p:nvPr/>
        </p:nvGrpSpPr>
        <p:grpSpPr>
          <a:xfrm>
            <a:off x="4893485" y="4639398"/>
            <a:ext cx="1634727" cy="576890"/>
            <a:chOff x="4893485" y="4639398"/>
            <a:chExt cx="1634727" cy="576890"/>
          </a:xfrm>
        </p:grpSpPr>
        <p:sp>
          <p:nvSpPr>
            <p:cNvPr id="4" name="Nuage 3"/>
            <p:cNvSpPr/>
            <p:nvPr/>
          </p:nvSpPr>
          <p:spPr>
            <a:xfrm>
              <a:off x="5512878" y="5013175"/>
              <a:ext cx="324000" cy="72000"/>
            </a:xfrm>
            <a:prstGeom prst="cloud">
              <a:avLst/>
            </a:prstGeom>
            <a:ln w="3175"/>
          </p:spPr>
          <p:style>
            <a:lnRef idx="2">
              <a:schemeClr val="dk1"/>
            </a:lnRef>
            <a:fillRef idx="1">
              <a:schemeClr val="lt1"/>
            </a:fillRef>
            <a:effectRef idx="0">
              <a:schemeClr val="dk1"/>
            </a:effectRef>
            <a:fontRef idx="minor">
              <a:schemeClr val="dk1"/>
            </a:fontRef>
          </p:style>
          <p:txBody>
            <a:bodyPr rtlCol="0" anchor="ctr"/>
            <a:lstStyle/>
            <a:p>
              <a:pPr algn="ctr"/>
              <a:endParaRPr lang="fr-CH"/>
            </a:p>
          </p:txBody>
        </p:sp>
        <p:sp>
          <p:nvSpPr>
            <p:cNvPr id="31" name="Nuage 30"/>
            <p:cNvSpPr/>
            <p:nvPr/>
          </p:nvSpPr>
          <p:spPr>
            <a:xfrm rot="11397444">
              <a:off x="5332878" y="5004018"/>
              <a:ext cx="360000" cy="108000"/>
            </a:xfrm>
            <a:prstGeom prst="cloud">
              <a:avLst/>
            </a:prstGeom>
            <a:ln w="3175"/>
          </p:spPr>
          <p:style>
            <a:lnRef idx="2">
              <a:schemeClr val="dk1"/>
            </a:lnRef>
            <a:fillRef idx="1">
              <a:schemeClr val="lt1"/>
            </a:fillRef>
            <a:effectRef idx="0">
              <a:schemeClr val="dk1"/>
            </a:effectRef>
            <a:fontRef idx="minor">
              <a:schemeClr val="dk1"/>
            </a:fontRef>
          </p:style>
          <p:txBody>
            <a:bodyPr rtlCol="0" anchor="ctr"/>
            <a:lstStyle/>
            <a:p>
              <a:pPr algn="ctr"/>
              <a:endParaRPr lang="fr-CH"/>
            </a:p>
          </p:txBody>
        </p:sp>
        <p:sp>
          <p:nvSpPr>
            <p:cNvPr id="33" name="Nuage 32"/>
            <p:cNvSpPr/>
            <p:nvPr/>
          </p:nvSpPr>
          <p:spPr>
            <a:xfrm rot="559378">
              <a:off x="5143973" y="4985803"/>
              <a:ext cx="396000" cy="144000"/>
            </a:xfrm>
            <a:prstGeom prst="cloud">
              <a:avLst/>
            </a:prstGeom>
            <a:ln w="3175"/>
          </p:spPr>
          <p:style>
            <a:lnRef idx="2">
              <a:schemeClr val="dk1"/>
            </a:lnRef>
            <a:fillRef idx="1">
              <a:schemeClr val="lt1"/>
            </a:fillRef>
            <a:effectRef idx="0">
              <a:schemeClr val="dk1"/>
            </a:effectRef>
            <a:fontRef idx="minor">
              <a:schemeClr val="dk1"/>
            </a:fontRef>
          </p:style>
          <p:txBody>
            <a:bodyPr rtlCol="0" anchor="ctr"/>
            <a:lstStyle/>
            <a:p>
              <a:pPr algn="ctr"/>
              <a:endParaRPr lang="fr-CH"/>
            </a:p>
          </p:txBody>
        </p:sp>
        <p:sp>
          <p:nvSpPr>
            <p:cNvPr id="34" name="Nuage 33"/>
            <p:cNvSpPr/>
            <p:nvPr/>
          </p:nvSpPr>
          <p:spPr>
            <a:xfrm rot="11384441">
              <a:off x="4893485" y="4943853"/>
              <a:ext cx="432000" cy="180000"/>
            </a:xfrm>
            <a:prstGeom prst="cloud">
              <a:avLst/>
            </a:prstGeom>
            <a:ln w="3175"/>
          </p:spPr>
          <p:style>
            <a:lnRef idx="2">
              <a:schemeClr val="dk1"/>
            </a:lnRef>
            <a:fillRef idx="1">
              <a:schemeClr val="lt1"/>
            </a:fillRef>
            <a:effectRef idx="0">
              <a:schemeClr val="dk1"/>
            </a:effectRef>
            <a:fontRef idx="minor">
              <a:schemeClr val="dk1"/>
            </a:fontRef>
          </p:style>
          <p:txBody>
            <a:bodyPr rtlCol="0" anchor="ctr"/>
            <a:lstStyle/>
            <a:p>
              <a:pPr algn="ctr"/>
              <a:endParaRPr lang="fr-CH"/>
            </a:p>
          </p:txBody>
        </p:sp>
        <p:sp>
          <p:nvSpPr>
            <p:cNvPr id="15" name="ZoneTexte 14"/>
            <p:cNvSpPr txBox="1"/>
            <p:nvPr/>
          </p:nvSpPr>
          <p:spPr>
            <a:xfrm rot="20696041">
              <a:off x="5741316" y="4693068"/>
              <a:ext cx="360040" cy="523220"/>
            </a:xfrm>
            <a:prstGeom prst="rect">
              <a:avLst/>
            </a:prstGeom>
            <a:noFill/>
          </p:spPr>
          <p:txBody>
            <a:bodyPr wrap="square" rtlCol="0">
              <a:spAutoFit/>
            </a:bodyPr>
            <a:lstStyle/>
            <a:p>
              <a:r>
                <a:rPr lang="fr-CH" sz="2800" dirty="0">
                  <a:latin typeface="Freestyle Script" panose="030804020302050B0404" pitchFamily="66" charset="0"/>
                </a:rPr>
                <a:t>C</a:t>
              </a:r>
              <a:endParaRPr lang="fr-CH" sz="2000" dirty="0">
                <a:latin typeface="Freestyle Script" panose="030804020302050B0404" pitchFamily="66" charset="0"/>
              </a:endParaRPr>
            </a:p>
          </p:txBody>
        </p:sp>
        <p:sp>
          <p:nvSpPr>
            <p:cNvPr id="35" name="ZoneTexte 34"/>
            <p:cNvSpPr txBox="1"/>
            <p:nvPr/>
          </p:nvSpPr>
          <p:spPr>
            <a:xfrm rot="20696041">
              <a:off x="5886339" y="4691995"/>
              <a:ext cx="360040" cy="461665"/>
            </a:xfrm>
            <a:prstGeom prst="rect">
              <a:avLst/>
            </a:prstGeom>
            <a:noFill/>
          </p:spPr>
          <p:txBody>
            <a:bodyPr wrap="square" rtlCol="0">
              <a:spAutoFit/>
            </a:bodyPr>
            <a:lstStyle/>
            <a:p>
              <a:r>
                <a:rPr lang="fr-CH" sz="2400" dirty="0">
                  <a:latin typeface="Freestyle Script" panose="030804020302050B0404" pitchFamily="66" charset="0"/>
                </a:rPr>
                <a:t>o</a:t>
              </a:r>
              <a:endParaRPr lang="fr-CH" dirty="0">
                <a:latin typeface="Freestyle Script" panose="030804020302050B0404" pitchFamily="66" charset="0"/>
              </a:endParaRPr>
            </a:p>
          </p:txBody>
        </p:sp>
        <p:sp>
          <p:nvSpPr>
            <p:cNvPr id="36" name="ZoneTexte 35"/>
            <p:cNvSpPr txBox="1"/>
            <p:nvPr/>
          </p:nvSpPr>
          <p:spPr>
            <a:xfrm rot="20696041">
              <a:off x="5966347" y="4693053"/>
              <a:ext cx="360040" cy="400110"/>
            </a:xfrm>
            <a:prstGeom prst="rect">
              <a:avLst/>
            </a:prstGeom>
            <a:noFill/>
          </p:spPr>
          <p:txBody>
            <a:bodyPr wrap="square" rtlCol="0">
              <a:spAutoFit/>
            </a:bodyPr>
            <a:lstStyle/>
            <a:p>
              <a:r>
                <a:rPr lang="fr-CH" sz="2000" dirty="0">
                  <a:latin typeface="Freestyle Script" panose="030804020302050B0404" pitchFamily="66" charset="0"/>
                </a:rPr>
                <a:t>u</a:t>
              </a:r>
              <a:endParaRPr lang="fr-CH" sz="1600" dirty="0">
                <a:latin typeface="Freestyle Script" panose="030804020302050B0404" pitchFamily="66" charset="0"/>
              </a:endParaRPr>
            </a:p>
          </p:txBody>
        </p:sp>
        <p:sp>
          <p:nvSpPr>
            <p:cNvPr id="37" name="ZoneTexte 36"/>
            <p:cNvSpPr txBox="1"/>
            <p:nvPr/>
          </p:nvSpPr>
          <p:spPr>
            <a:xfrm rot="20696041">
              <a:off x="6042355" y="4693582"/>
              <a:ext cx="360040" cy="369332"/>
            </a:xfrm>
            <a:prstGeom prst="rect">
              <a:avLst/>
            </a:prstGeom>
            <a:noFill/>
          </p:spPr>
          <p:txBody>
            <a:bodyPr wrap="square" rtlCol="0">
              <a:spAutoFit/>
            </a:bodyPr>
            <a:lstStyle/>
            <a:p>
              <a:r>
                <a:rPr lang="fr-CH" dirty="0">
                  <a:latin typeface="Freestyle Script" panose="030804020302050B0404" pitchFamily="66" charset="0"/>
                </a:rPr>
                <a:t>r</a:t>
              </a:r>
            </a:p>
          </p:txBody>
        </p:sp>
        <p:sp>
          <p:nvSpPr>
            <p:cNvPr id="38" name="ZoneTexte 37"/>
            <p:cNvSpPr txBox="1"/>
            <p:nvPr/>
          </p:nvSpPr>
          <p:spPr>
            <a:xfrm rot="20696041">
              <a:off x="6124173" y="4690795"/>
              <a:ext cx="360040" cy="338554"/>
            </a:xfrm>
            <a:prstGeom prst="rect">
              <a:avLst/>
            </a:prstGeom>
            <a:noFill/>
          </p:spPr>
          <p:txBody>
            <a:bodyPr wrap="square" rtlCol="0">
              <a:spAutoFit/>
            </a:bodyPr>
            <a:lstStyle/>
            <a:p>
              <a:r>
                <a:rPr lang="fr-CH" sz="1600" dirty="0">
                  <a:latin typeface="Freestyle Script" panose="030804020302050B0404" pitchFamily="66" charset="0"/>
                </a:rPr>
                <a:t>i</a:t>
              </a:r>
              <a:endParaRPr lang="fr-CH" dirty="0">
                <a:latin typeface="Freestyle Script" panose="030804020302050B0404" pitchFamily="66" charset="0"/>
              </a:endParaRPr>
            </a:p>
          </p:txBody>
        </p:sp>
        <p:sp>
          <p:nvSpPr>
            <p:cNvPr id="39" name="ZoneTexte 38"/>
            <p:cNvSpPr txBox="1"/>
            <p:nvPr/>
          </p:nvSpPr>
          <p:spPr>
            <a:xfrm rot="20696041">
              <a:off x="6168172" y="4639398"/>
              <a:ext cx="360040" cy="369332"/>
            </a:xfrm>
            <a:prstGeom prst="rect">
              <a:avLst/>
            </a:prstGeom>
            <a:noFill/>
          </p:spPr>
          <p:txBody>
            <a:bodyPr wrap="square" rtlCol="0">
              <a:spAutoFit/>
            </a:bodyPr>
            <a:lstStyle/>
            <a:p>
              <a:r>
                <a:rPr lang="fr-CH" dirty="0">
                  <a:latin typeface="Freestyle Script" panose="030804020302050B0404" pitchFamily="66" charset="0"/>
                </a:rPr>
                <a:t>r</a:t>
              </a:r>
            </a:p>
          </p:txBody>
        </p:sp>
      </p:grpSp>
      <p:sp>
        <p:nvSpPr>
          <p:cNvPr id="40" name="Nuage 39"/>
          <p:cNvSpPr/>
          <p:nvPr/>
        </p:nvSpPr>
        <p:spPr>
          <a:xfrm>
            <a:off x="1907560" y="3698040"/>
            <a:ext cx="216000" cy="108000"/>
          </a:xfrm>
          <a:prstGeom prst="cloud">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ln>
                <a:solidFill>
                  <a:schemeClr val="tx1"/>
                </a:solidFill>
              </a:ln>
              <a:solidFill>
                <a:schemeClr val="bg1"/>
              </a:solidFill>
            </a:endParaRPr>
          </a:p>
        </p:txBody>
      </p:sp>
      <p:sp>
        <p:nvSpPr>
          <p:cNvPr id="41" name="Éclair 40"/>
          <p:cNvSpPr/>
          <p:nvPr/>
        </p:nvSpPr>
        <p:spPr>
          <a:xfrm rot="19964171" flipH="1">
            <a:off x="3557686" y="4330383"/>
            <a:ext cx="292323" cy="343809"/>
          </a:xfrm>
          <a:prstGeom prst="lightningBolt">
            <a:avLst/>
          </a:prstGeom>
          <a:solidFill>
            <a:schemeClr val="bg1"/>
          </a:soli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grpSp>
        <p:nvGrpSpPr>
          <p:cNvPr id="76" name="Groupe 75">
            <a:extLst>
              <a:ext uri="{FF2B5EF4-FFF2-40B4-BE49-F238E27FC236}">
                <a16:creationId xmlns:a16="http://schemas.microsoft.com/office/drawing/2014/main" id="{E8CAAD19-2C9F-4596-BCB1-38D5CE68414D}"/>
              </a:ext>
            </a:extLst>
          </p:cNvPr>
          <p:cNvGrpSpPr/>
          <p:nvPr/>
        </p:nvGrpSpPr>
        <p:grpSpPr>
          <a:xfrm>
            <a:off x="2351453" y="4265206"/>
            <a:ext cx="2018858" cy="1005888"/>
            <a:chOff x="2351453" y="4265206"/>
            <a:chExt cx="2018858" cy="1005888"/>
          </a:xfrm>
        </p:grpSpPr>
        <p:pic>
          <p:nvPicPr>
            <p:cNvPr id="16" name="Imag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66157">
              <a:off x="2366683" y="4275472"/>
              <a:ext cx="1800000" cy="995622"/>
            </a:xfrm>
            <a:prstGeom prst="rect">
              <a:avLst/>
            </a:prstGeom>
          </p:spPr>
        </p:pic>
        <p:sp>
          <p:nvSpPr>
            <p:cNvPr id="20" name="Éclair 19"/>
            <p:cNvSpPr/>
            <p:nvPr/>
          </p:nvSpPr>
          <p:spPr>
            <a:xfrm rot="2040860">
              <a:off x="2601864" y="4265206"/>
              <a:ext cx="292323" cy="343809"/>
            </a:xfrm>
            <a:prstGeom prst="lightningBolt">
              <a:avLst/>
            </a:prstGeom>
            <a:solidFill>
              <a:schemeClr val="bg1"/>
            </a:soli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1" name="ZoneTexte 20"/>
            <p:cNvSpPr txBox="1"/>
            <p:nvPr/>
          </p:nvSpPr>
          <p:spPr>
            <a:xfrm rot="20303046">
              <a:off x="2351453" y="4542049"/>
              <a:ext cx="1368000" cy="360000"/>
            </a:xfrm>
            <a:prstGeom prst="rect">
              <a:avLst/>
            </a:prstGeom>
            <a:noFill/>
          </p:spPr>
          <p:txBody>
            <a:bodyPr wrap="square" rtlCol="0">
              <a:spAutoFit/>
            </a:bodyPr>
            <a:lstStyle/>
            <a:p>
              <a:r>
                <a:rPr lang="fr-CH" dirty="0">
                  <a:latin typeface="Tempus Sans ITC" panose="04020404030D07020202" pitchFamily="82" charset="0"/>
                </a:rPr>
                <a:t>Déchirer</a:t>
              </a:r>
            </a:p>
          </p:txBody>
        </p:sp>
        <p:sp>
          <p:nvSpPr>
            <p:cNvPr id="23" name="Organigramme : Données 22"/>
            <p:cNvSpPr/>
            <p:nvPr/>
          </p:nvSpPr>
          <p:spPr>
            <a:xfrm>
              <a:off x="3583277" y="4328445"/>
              <a:ext cx="216000" cy="396000"/>
            </a:xfrm>
            <a:prstGeom prst="flowChartInputOutput">
              <a:avLst/>
            </a:prstGeom>
            <a:solidFill>
              <a:schemeClr val="accent1">
                <a:lumMod val="20000"/>
                <a:lumOff val="80000"/>
              </a:schemeClr>
            </a:solidFill>
            <a:ln w="317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2" name="ZoneTexte 41"/>
            <p:cNvSpPr txBox="1"/>
            <p:nvPr/>
          </p:nvSpPr>
          <p:spPr>
            <a:xfrm rot="888216">
              <a:off x="3254187" y="4776056"/>
              <a:ext cx="1116124" cy="369332"/>
            </a:xfrm>
            <a:prstGeom prst="rect">
              <a:avLst/>
            </a:prstGeom>
            <a:noFill/>
          </p:spPr>
          <p:txBody>
            <a:bodyPr wrap="square" rtlCol="0">
              <a:spAutoFit/>
            </a:bodyPr>
            <a:lstStyle/>
            <a:p>
              <a:r>
                <a:rPr lang="fr-CH" dirty="0">
                  <a:solidFill>
                    <a:schemeClr val="tx2">
                      <a:lumMod val="40000"/>
                      <a:lumOff val="60000"/>
                    </a:schemeClr>
                  </a:solidFill>
                  <a:latin typeface="Tempus Sans ITC" panose="04020404030D07020202" pitchFamily="82" charset="0"/>
                </a:rPr>
                <a:t>Réparer</a:t>
              </a:r>
            </a:p>
          </p:txBody>
        </p:sp>
      </p:grpSp>
      <p:grpSp>
        <p:nvGrpSpPr>
          <p:cNvPr id="68" name="Groupe 67">
            <a:extLst>
              <a:ext uri="{FF2B5EF4-FFF2-40B4-BE49-F238E27FC236}">
                <a16:creationId xmlns:a16="http://schemas.microsoft.com/office/drawing/2014/main" id="{A7C67A95-62C9-4548-949B-779AFA05DE6C}"/>
              </a:ext>
            </a:extLst>
          </p:cNvPr>
          <p:cNvGrpSpPr/>
          <p:nvPr/>
        </p:nvGrpSpPr>
        <p:grpSpPr>
          <a:xfrm>
            <a:off x="7203771" y="2986264"/>
            <a:ext cx="1887676" cy="1502609"/>
            <a:chOff x="7203771" y="2986264"/>
            <a:chExt cx="1887676" cy="1502609"/>
          </a:xfrm>
        </p:grpSpPr>
        <p:pic>
          <p:nvPicPr>
            <p:cNvPr id="43" name="Image 4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687098">
              <a:off x="7540206" y="2986264"/>
              <a:ext cx="1080000" cy="1502609"/>
            </a:xfrm>
            <a:prstGeom prst="rect">
              <a:avLst/>
            </a:prstGeom>
          </p:spPr>
        </p:pic>
        <p:sp>
          <p:nvSpPr>
            <p:cNvPr id="46" name="ZoneTexte 45"/>
            <p:cNvSpPr txBox="1"/>
            <p:nvPr/>
          </p:nvSpPr>
          <p:spPr>
            <a:xfrm rot="20583964">
              <a:off x="7203771" y="3392612"/>
              <a:ext cx="720000" cy="338554"/>
            </a:xfrm>
            <a:prstGeom prst="rect">
              <a:avLst/>
            </a:prstGeom>
            <a:noFill/>
          </p:spPr>
          <p:txBody>
            <a:bodyPr wrap="square" rtlCol="0">
              <a:spAutoFit/>
            </a:bodyPr>
            <a:lstStyle/>
            <a:p>
              <a:r>
                <a:rPr lang="fr-CH" sz="1600" dirty="0">
                  <a:solidFill>
                    <a:schemeClr val="tx2">
                      <a:lumMod val="40000"/>
                      <a:lumOff val="60000"/>
                    </a:schemeClr>
                  </a:solidFill>
                </a:rPr>
                <a:t>E  x  </a:t>
              </a:r>
            </a:p>
          </p:txBody>
        </p:sp>
        <p:sp>
          <p:nvSpPr>
            <p:cNvPr id="47" name="ZoneTexte 46"/>
            <p:cNvSpPr txBox="1"/>
            <p:nvPr/>
          </p:nvSpPr>
          <p:spPr>
            <a:xfrm rot="20513274">
              <a:off x="7569702" y="3100744"/>
              <a:ext cx="1080000" cy="523220"/>
            </a:xfrm>
            <a:prstGeom prst="rect">
              <a:avLst/>
            </a:prstGeom>
            <a:noFill/>
          </p:spPr>
          <p:txBody>
            <a:bodyPr wrap="square" rtlCol="0">
              <a:spAutoFit/>
            </a:bodyPr>
            <a:lstStyle/>
            <a:p>
              <a:r>
                <a:rPr lang="fr-CH" sz="2400" dirty="0">
                  <a:solidFill>
                    <a:schemeClr val="tx2">
                      <a:lumMod val="60000"/>
                      <a:lumOff val="40000"/>
                    </a:schemeClr>
                  </a:solidFill>
                </a:rPr>
                <a:t>p </a:t>
              </a:r>
              <a:r>
                <a:rPr lang="fr-CH" sz="2800" dirty="0">
                  <a:solidFill>
                    <a:schemeClr val="tx2">
                      <a:lumMod val="60000"/>
                      <a:lumOff val="40000"/>
                    </a:schemeClr>
                  </a:solidFill>
                </a:rPr>
                <a:t>l</a:t>
              </a:r>
              <a:r>
                <a:rPr lang="fr-CH" sz="2400" dirty="0">
                  <a:solidFill>
                    <a:schemeClr val="tx2">
                      <a:lumMod val="60000"/>
                      <a:lumOff val="40000"/>
                    </a:schemeClr>
                  </a:solidFill>
                </a:rPr>
                <a:t> </a:t>
              </a:r>
              <a:r>
                <a:rPr lang="fr-CH" sz="2800" dirty="0">
                  <a:solidFill>
                    <a:schemeClr val="tx2">
                      <a:lumMod val="60000"/>
                      <a:lumOff val="40000"/>
                    </a:schemeClr>
                  </a:solidFill>
                </a:rPr>
                <a:t>o</a:t>
              </a:r>
              <a:r>
                <a:rPr lang="fr-CH" sz="2400" dirty="0">
                  <a:solidFill>
                    <a:schemeClr val="tx2">
                      <a:lumMod val="60000"/>
                      <a:lumOff val="40000"/>
                    </a:schemeClr>
                  </a:solidFill>
                </a:rPr>
                <a:t> r</a:t>
              </a:r>
            </a:p>
          </p:txBody>
        </p:sp>
        <p:sp>
          <p:nvSpPr>
            <p:cNvPr id="48" name="ZoneTexte 47"/>
            <p:cNvSpPr txBox="1"/>
            <p:nvPr/>
          </p:nvSpPr>
          <p:spPr>
            <a:xfrm rot="20417254">
              <a:off x="8371447" y="3029143"/>
              <a:ext cx="720000" cy="338554"/>
            </a:xfrm>
            <a:prstGeom prst="rect">
              <a:avLst/>
            </a:prstGeom>
            <a:noFill/>
          </p:spPr>
          <p:txBody>
            <a:bodyPr wrap="square" rtlCol="0">
              <a:spAutoFit/>
            </a:bodyPr>
            <a:lstStyle/>
            <a:p>
              <a:r>
                <a:rPr lang="fr-CH" sz="1600" dirty="0">
                  <a:solidFill>
                    <a:schemeClr val="tx2">
                      <a:lumMod val="40000"/>
                      <a:lumOff val="60000"/>
                    </a:schemeClr>
                  </a:solidFill>
                </a:rPr>
                <a:t> e  r</a:t>
              </a:r>
            </a:p>
          </p:txBody>
        </p:sp>
      </p:grpSp>
      <p:grpSp>
        <p:nvGrpSpPr>
          <p:cNvPr id="69" name="Groupe 68">
            <a:extLst>
              <a:ext uri="{FF2B5EF4-FFF2-40B4-BE49-F238E27FC236}">
                <a16:creationId xmlns:a16="http://schemas.microsoft.com/office/drawing/2014/main" id="{54993036-55AF-4D5C-8176-814404B2325A}"/>
              </a:ext>
            </a:extLst>
          </p:cNvPr>
          <p:cNvGrpSpPr/>
          <p:nvPr/>
        </p:nvGrpSpPr>
        <p:grpSpPr>
          <a:xfrm>
            <a:off x="7270528" y="4421636"/>
            <a:ext cx="632344" cy="1754326"/>
            <a:chOff x="7270528" y="4421636"/>
            <a:chExt cx="632344" cy="1754326"/>
          </a:xfrm>
        </p:grpSpPr>
        <p:sp>
          <p:nvSpPr>
            <p:cNvPr id="50" name="ZoneTexte 49"/>
            <p:cNvSpPr txBox="1"/>
            <p:nvPr/>
          </p:nvSpPr>
          <p:spPr>
            <a:xfrm rot="272316">
              <a:off x="7270528" y="4421636"/>
              <a:ext cx="632344" cy="1754326"/>
            </a:xfrm>
            <a:prstGeom prst="rect">
              <a:avLst/>
            </a:prstGeom>
            <a:noFill/>
          </p:spPr>
          <p:txBody>
            <a:bodyPr wrap="square" rtlCol="0">
              <a:spAutoFit/>
            </a:bodyPr>
            <a:lstStyle/>
            <a:p>
              <a:pPr algn="ctr"/>
              <a:r>
                <a:rPr lang="fr-CH" dirty="0">
                  <a:solidFill>
                    <a:schemeClr val="accent3"/>
                  </a:solidFill>
                  <a:latin typeface="Mistral" panose="03090702030407020403" pitchFamily="66" charset="0"/>
                </a:rPr>
                <a:t>  B</a:t>
              </a:r>
            </a:p>
            <a:p>
              <a:pPr algn="ctr"/>
              <a:r>
                <a:rPr lang="fr-CH" dirty="0">
                  <a:solidFill>
                    <a:schemeClr val="accent3"/>
                  </a:solidFill>
                  <a:latin typeface="Mistral" panose="03090702030407020403" pitchFamily="66" charset="0"/>
                </a:rPr>
                <a:t>    O</a:t>
              </a:r>
            </a:p>
            <a:p>
              <a:pPr algn="ctr"/>
              <a:r>
                <a:rPr lang="fr-CH" dirty="0">
                  <a:solidFill>
                    <a:schemeClr val="accent3"/>
                  </a:solidFill>
                  <a:latin typeface="Mistral" panose="03090702030407020403" pitchFamily="66" charset="0"/>
                </a:rPr>
                <a:t>     U</a:t>
              </a:r>
            </a:p>
            <a:p>
              <a:pPr algn="ctr"/>
              <a:r>
                <a:rPr lang="fr-CH" dirty="0">
                  <a:solidFill>
                    <a:schemeClr val="accent3"/>
                  </a:solidFill>
                  <a:latin typeface="Mistral" panose="03090702030407020403" pitchFamily="66" charset="0"/>
                </a:rPr>
                <a:t>   G</a:t>
              </a:r>
            </a:p>
            <a:p>
              <a:pPr algn="ctr"/>
              <a:r>
                <a:rPr lang="fr-CH" dirty="0">
                  <a:solidFill>
                    <a:schemeClr val="accent3"/>
                  </a:solidFill>
                  <a:latin typeface="Mistral" panose="03090702030407020403" pitchFamily="66" charset="0"/>
                </a:rPr>
                <a:t>   E</a:t>
              </a:r>
            </a:p>
            <a:p>
              <a:pPr algn="ctr"/>
              <a:r>
                <a:rPr lang="fr-CH" dirty="0">
                  <a:solidFill>
                    <a:schemeClr val="accent3"/>
                  </a:solidFill>
                  <a:latin typeface="Mistral" panose="03090702030407020403" pitchFamily="66" charset="0"/>
                </a:rPr>
                <a:t>     R</a:t>
              </a:r>
            </a:p>
          </p:txBody>
        </p:sp>
        <p:cxnSp>
          <p:nvCxnSpPr>
            <p:cNvPr id="58" name="Connecteur en arc 57"/>
            <p:cNvCxnSpPr/>
            <p:nvPr/>
          </p:nvCxnSpPr>
          <p:spPr>
            <a:xfrm rot="5400000">
              <a:off x="7460627" y="4555143"/>
              <a:ext cx="479144" cy="311609"/>
            </a:xfrm>
            <a:prstGeom prst="curvedConnector3">
              <a:avLst>
                <a:gd name="adj1" fmla="val 50000"/>
              </a:avLst>
            </a:prstGeom>
            <a:ln w="12700"/>
          </p:spPr>
          <p:style>
            <a:lnRef idx="1">
              <a:schemeClr val="accent3"/>
            </a:lnRef>
            <a:fillRef idx="0">
              <a:schemeClr val="accent3"/>
            </a:fillRef>
            <a:effectRef idx="0">
              <a:schemeClr val="accent3"/>
            </a:effectRef>
            <a:fontRef idx="minor">
              <a:schemeClr val="tx1"/>
            </a:fontRef>
          </p:style>
        </p:cxnSp>
        <p:cxnSp>
          <p:nvCxnSpPr>
            <p:cNvPr id="59" name="Connecteur en arc 58"/>
            <p:cNvCxnSpPr/>
            <p:nvPr/>
          </p:nvCxnSpPr>
          <p:spPr>
            <a:xfrm rot="16200000" flipH="1">
              <a:off x="7460847" y="5131207"/>
              <a:ext cx="479144" cy="311609"/>
            </a:xfrm>
            <a:prstGeom prst="curvedConnector3">
              <a:avLst>
                <a:gd name="adj1" fmla="val 50000"/>
              </a:avLst>
            </a:prstGeom>
            <a:ln w="12700"/>
          </p:spPr>
          <p:style>
            <a:lnRef idx="1">
              <a:schemeClr val="accent3"/>
            </a:lnRef>
            <a:fillRef idx="0">
              <a:schemeClr val="accent3"/>
            </a:fillRef>
            <a:effectRef idx="0">
              <a:schemeClr val="accent3"/>
            </a:effectRef>
            <a:fontRef idx="minor">
              <a:schemeClr val="tx1"/>
            </a:fontRef>
          </p:style>
        </p:cxnSp>
        <p:cxnSp>
          <p:nvCxnSpPr>
            <p:cNvPr id="60" name="Connecteur en arc 59"/>
            <p:cNvCxnSpPr/>
            <p:nvPr/>
          </p:nvCxnSpPr>
          <p:spPr>
            <a:xfrm rot="5400000">
              <a:off x="7464415" y="5707271"/>
              <a:ext cx="479144" cy="311609"/>
            </a:xfrm>
            <a:prstGeom prst="curvedConnector3">
              <a:avLst>
                <a:gd name="adj1" fmla="val 50000"/>
              </a:avLst>
            </a:prstGeom>
            <a:ln w="12700"/>
          </p:spPr>
          <p:style>
            <a:lnRef idx="1">
              <a:schemeClr val="accent3"/>
            </a:lnRef>
            <a:fillRef idx="0">
              <a:schemeClr val="accent3"/>
            </a:fillRef>
            <a:effectRef idx="0">
              <a:schemeClr val="accent3"/>
            </a:effectRef>
            <a:fontRef idx="minor">
              <a:schemeClr val="tx1"/>
            </a:fontRef>
          </p:style>
        </p:cxnSp>
      </p:grpSp>
      <p:grpSp>
        <p:nvGrpSpPr>
          <p:cNvPr id="112" name="Groupe 111">
            <a:extLst>
              <a:ext uri="{FF2B5EF4-FFF2-40B4-BE49-F238E27FC236}">
                <a16:creationId xmlns:a16="http://schemas.microsoft.com/office/drawing/2014/main" id="{A4CA8F55-8ECD-434C-8764-6EEE716D1A94}"/>
              </a:ext>
            </a:extLst>
          </p:cNvPr>
          <p:cNvGrpSpPr/>
          <p:nvPr/>
        </p:nvGrpSpPr>
        <p:grpSpPr>
          <a:xfrm>
            <a:off x="2587937" y="5422064"/>
            <a:ext cx="2065009" cy="935004"/>
            <a:chOff x="2587937" y="5422064"/>
            <a:chExt cx="2065009" cy="935004"/>
          </a:xfrm>
        </p:grpSpPr>
        <p:sp>
          <p:nvSpPr>
            <p:cNvPr id="61" name="Ellipse 60"/>
            <p:cNvSpPr/>
            <p:nvPr/>
          </p:nvSpPr>
          <p:spPr>
            <a:xfrm>
              <a:off x="2587937" y="5422064"/>
              <a:ext cx="216000" cy="216000"/>
            </a:xfrm>
            <a:prstGeom prst="ellipse">
              <a:avLst/>
            </a:prstGeom>
            <a:solidFill>
              <a:srgbClr val="8064A2"/>
            </a:solidFill>
            <a:ln w="12700">
              <a:solidFill>
                <a:srgbClr val="8064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71" name="Forme libre 70"/>
            <p:cNvSpPr/>
            <p:nvPr/>
          </p:nvSpPr>
          <p:spPr>
            <a:xfrm>
              <a:off x="2852946" y="5478229"/>
              <a:ext cx="1800000" cy="720000"/>
            </a:xfrm>
            <a:custGeom>
              <a:avLst/>
              <a:gdLst>
                <a:gd name="connsiteX0" fmla="*/ 0 w 2695575"/>
                <a:gd name="connsiteY0" fmla="*/ 0 h 1304925"/>
                <a:gd name="connsiteX1" fmla="*/ 1657350 w 2695575"/>
                <a:gd name="connsiteY1" fmla="*/ 390525 h 1304925"/>
                <a:gd name="connsiteX2" fmla="*/ 2695575 w 2695575"/>
                <a:gd name="connsiteY2" fmla="*/ 1304925 h 1304925"/>
              </a:gdLst>
              <a:ahLst/>
              <a:cxnLst>
                <a:cxn ang="0">
                  <a:pos x="connsiteX0" y="connsiteY0"/>
                </a:cxn>
                <a:cxn ang="0">
                  <a:pos x="connsiteX1" y="connsiteY1"/>
                </a:cxn>
                <a:cxn ang="0">
                  <a:pos x="connsiteX2" y="connsiteY2"/>
                </a:cxn>
              </a:cxnLst>
              <a:rect l="l" t="t" r="r" b="b"/>
              <a:pathLst>
                <a:path w="2695575" h="1304925">
                  <a:moveTo>
                    <a:pt x="0" y="0"/>
                  </a:moveTo>
                  <a:cubicBezTo>
                    <a:pt x="604044" y="86519"/>
                    <a:pt x="1208088" y="173038"/>
                    <a:pt x="1657350" y="390525"/>
                  </a:cubicBezTo>
                  <a:cubicBezTo>
                    <a:pt x="2106612" y="608012"/>
                    <a:pt x="2447925" y="1076325"/>
                    <a:pt x="2695575" y="1304925"/>
                  </a:cubicBezTo>
                </a:path>
              </a:pathLst>
            </a:custGeom>
            <a:ln>
              <a:solidFill>
                <a:srgbClr val="8064A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H"/>
            </a:p>
          </p:txBody>
        </p:sp>
        <p:sp>
          <p:nvSpPr>
            <p:cNvPr id="72" name="Forme libre 71"/>
            <p:cNvSpPr/>
            <p:nvPr/>
          </p:nvSpPr>
          <p:spPr>
            <a:xfrm>
              <a:off x="2791277" y="5637068"/>
              <a:ext cx="1800000" cy="720000"/>
            </a:xfrm>
            <a:custGeom>
              <a:avLst/>
              <a:gdLst>
                <a:gd name="connsiteX0" fmla="*/ 0 w 2695575"/>
                <a:gd name="connsiteY0" fmla="*/ 0 h 1304925"/>
                <a:gd name="connsiteX1" fmla="*/ 1657350 w 2695575"/>
                <a:gd name="connsiteY1" fmla="*/ 390525 h 1304925"/>
                <a:gd name="connsiteX2" fmla="*/ 2695575 w 2695575"/>
                <a:gd name="connsiteY2" fmla="*/ 1304925 h 1304925"/>
              </a:gdLst>
              <a:ahLst/>
              <a:cxnLst>
                <a:cxn ang="0">
                  <a:pos x="connsiteX0" y="connsiteY0"/>
                </a:cxn>
                <a:cxn ang="0">
                  <a:pos x="connsiteX1" y="connsiteY1"/>
                </a:cxn>
                <a:cxn ang="0">
                  <a:pos x="connsiteX2" y="connsiteY2"/>
                </a:cxn>
              </a:cxnLst>
              <a:rect l="l" t="t" r="r" b="b"/>
              <a:pathLst>
                <a:path w="2695575" h="1304925">
                  <a:moveTo>
                    <a:pt x="0" y="0"/>
                  </a:moveTo>
                  <a:cubicBezTo>
                    <a:pt x="604044" y="86519"/>
                    <a:pt x="1208088" y="173038"/>
                    <a:pt x="1657350" y="390525"/>
                  </a:cubicBezTo>
                  <a:cubicBezTo>
                    <a:pt x="2106612" y="608012"/>
                    <a:pt x="2447925" y="1076325"/>
                    <a:pt x="2695575" y="1304925"/>
                  </a:cubicBezTo>
                </a:path>
              </a:pathLst>
            </a:custGeom>
            <a:ln>
              <a:solidFill>
                <a:srgbClr val="8064A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H" dirty="0">
                <a:solidFill>
                  <a:srgbClr val="8064A2"/>
                </a:solidFill>
              </a:endParaRPr>
            </a:p>
          </p:txBody>
        </p:sp>
        <p:sp>
          <p:nvSpPr>
            <p:cNvPr id="73" name="ZoneTexte 72"/>
            <p:cNvSpPr txBox="1"/>
            <p:nvPr/>
          </p:nvSpPr>
          <p:spPr>
            <a:xfrm rot="531732">
              <a:off x="2828184" y="5456521"/>
              <a:ext cx="1217735" cy="369332"/>
            </a:xfrm>
            <a:prstGeom prst="rect">
              <a:avLst/>
            </a:prstGeom>
            <a:noFill/>
          </p:spPr>
          <p:txBody>
            <a:bodyPr wrap="square" rtlCol="0">
              <a:spAutoFit/>
            </a:bodyPr>
            <a:lstStyle/>
            <a:p>
              <a:r>
                <a:rPr lang="fr-CH" i="1" dirty="0">
                  <a:solidFill>
                    <a:srgbClr val="8064A2"/>
                  </a:solidFill>
                </a:rPr>
                <a:t>L a n c e r</a:t>
              </a:r>
            </a:p>
          </p:txBody>
        </p:sp>
      </p:grpSp>
      <p:sp>
        <p:nvSpPr>
          <p:cNvPr id="74" name="Titre 73"/>
          <p:cNvSpPr>
            <a:spLocks noGrp="1"/>
          </p:cNvSpPr>
          <p:nvPr>
            <p:ph type="ctrTitle"/>
          </p:nvPr>
        </p:nvSpPr>
        <p:spPr>
          <a:xfrm>
            <a:off x="792000" y="203246"/>
            <a:ext cx="7560000" cy="1440000"/>
          </a:xfrm>
          <a:solidFill>
            <a:schemeClr val="accent3"/>
          </a:solidFill>
          <a:ln>
            <a:noFill/>
          </a:ln>
          <a:effectLst>
            <a:softEdge rad="63500"/>
          </a:effectLst>
        </p:spPr>
        <p:txBody>
          <a:bodyPr>
            <a:normAutofit fontScale="90000"/>
          </a:bodyPr>
          <a:lstStyle/>
          <a:p>
            <a:r>
              <a:rPr lang="fr-CH" sz="4000" dirty="0">
                <a:solidFill>
                  <a:schemeClr val="bg1"/>
                </a:solidFill>
                <a:latin typeface="Bookman Old Style" panose="02050604050505020204" pitchFamily="18" charset="0"/>
              </a:rPr>
              <a:t>Bienvenue chez les</a:t>
            </a:r>
            <a:br>
              <a:rPr lang="fr-CH" dirty="0">
                <a:solidFill>
                  <a:schemeClr val="bg1"/>
                </a:solidFill>
                <a:latin typeface="Bookman Old Style" panose="02050604050505020204" pitchFamily="18" charset="0"/>
              </a:rPr>
            </a:br>
            <a:r>
              <a:rPr lang="fr-CH" sz="6000" dirty="0">
                <a:solidFill>
                  <a:schemeClr val="bg1"/>
                </a:solidFill>
                <a:latin typeface="Bookman Old Style" panose="02050604050505020204" pitchFamily="18" charset="0"/>
              </a:rPr>
              <a:t>Gribouilles</a:t>
            </a:r>
            <a:endParaRPr lang="fr-CH" dirty="0">
              <a:solidFill>
                <a:schemeClr val="bg1"/>
              </a:solidFill>
              <a:latin typeface="Bookman Old Style" panose="02050604050505020204" pitchFamily="18" charset="0"/>
            </a:endParaRPr>
          </a:p>
        </p:txBody>
      </p:sp>
      <p:sp>
        <p:nvSpPr>
          <p:cNvPr id="2" name="Rectangle à coins arrondis 1"/>
          <p:cNvSpPr/>
          <p:nvPr/>
        </p:nvSpPr>
        <p:spPr>
          <a:xfrm>
            <a:off x="1061681" y="5942721"/>
            <a:ext cx="1440000" cy="540000"/>
          </a:xfrm>
          <a:prstGeom prst="roundRect">
            <a:avLst/>
          </a:prstGeom>
          <a:ln w="6350"/>
        </p:spPr>
        <p:style>
          <a:lnRef idx="2">
            <a:schemeClr val="accent1"/>
          </a:lnRef>
          <a:fillRef idx="1">
            <a:schemeClr val="lt1"/>
          </a:fillRef>
          <a:effectRef idx="0">
            <a:schemeClr val="accent1"/>
          </a:effectRef>
          <a:fontRef idx="minor">
            <a:schemeClr val="dk1"/>
          </a:fontRef>
        </p:style>
        <p:txBody>
          <a:bodyPr rtlCol="0" anchor="ctr"/>
          <a:lstStyle/>
          <a:p>
            <a:pPr algn="ctr"/>
            <a:endParaRPr lang="fr-CH"/>
          </a:p>
        </p:txBody>
      </p:sp>
      <p:grpSp>
        <p:nvGrpSpPr>
          <p:cNvPr id="111" name="Groupe 110">
            <a:extLst>
              <a:ext uri="{FF2B5EF4-FFF2-40B4-BE49-F238E27FC236}">
                <a16:creationId xmlns:a16="http://schemas.microsoft.com/office/drawing/2014/main" id="{E734A666-8B4B-43EA-8E96-4213B98FAB95}"/>
              </a:ext>
            </a:extLst>
          </p:cNvPr>
          <p:cNvGrpSpPr/>
          <p:nvPr/>
        </p:nvGrpSpPr>
        <p:grpSpPr>
          <a:xfrm>
            <a:off x="1105506" y="5526770"/>
            <a:ext cx="1327427" cy="878961"/>
            <a:chOff x="1105506" y="5526770"/>
            <a:chExt cx="1327427" cy="878961"/>
          </a:xfrm>
        </p:grpSpPr>
        <p:sp>
          <p:nvSpPr>
            <p:cNvPr id="5" name="Rectangle à coins arrondis 4"/>
            <p:cNvSpPr/>
            <p:nvPr/>
          </p:nvSpPr>
          <p:spPr>
            <a:xfrm>
              <a:off x="1105506" y="6070360"/>
              <a:ext cx="360000" cy="288000"/>
            </a:xfrm>
            <a:prstGeom prst="roundRect">
              <a:avLst/>
            </a:prstGeom>
            <a:solidFill>
              <a:schemeClr val="tx2">
                <a:lumMod val="20000"/>
                <a:lumOff val="8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r>
                <a:rPr lang="fr-CH" sz="1100" dirty="0">
                  <a:solidFill>
                    <a:schemeClr val="bg1"/>
                  </a:solidFill>
                  <a:latin typeface="Arial Narrow" panose="020B0606020202030204" pitchFamily="34" charset="0"/>
                </a:rPr>
                <a:t>Se</a:t>
              </a:r>
              <a:endParaRPr lang="fr-CH" sz="900" dirty="0">
                <a:solidFill>
                  <a:schemeClr val="bg1"/>
                </a:solidFill>
                <a:latin typeface="Arial Narrow" panose="020B0606020202030204" pitchFamily="34" charset="0"/>
              </a:endParaRPr>
            </a:p>
          </p:txBody>
        </p:sp>
        <p:sp>
          <p:nvSpPr>
            <p:cNvPr id="6" name="Rectangle à coins arrondis 5"/>
            <p:cNvSpPr/>
            <p:nvPr/>
          </p:nvSpPr>
          <p:spPr>
            <a:xfrm>
              <a:off x="1532933" y="6009731"/>
              <a:ext cx="900000" cy="396000"/>
            </a:xfrm>
            <a:prstGeom prst="roundRect">
              <a:avLst/>
            </a:prstGeom>
            <a:solidFill>
              <a:schemeClr val="accent1">
                <a:lumMod val="40000"/>
                <a:lumOff val="6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fr-CH" sz="1200" dirty="0">
                  <a:solidFill>
                    <a:schemeClr val="bg1"/>
                  </a:solidFill>
                  <a:latin typeface="Arial Narrow" panose="020B0606020202030204" pitchFamily="34" charset="0"/>
                </a:rPr>
                <a:t>reposer</a:t>
              </a:r>
            </a:p>
          </p:txBody>
        </p:sp>
        <p:sp>
          <p:nvSpPr>
            <p:cNvPr id="57" name="ZoneTexte 56"/>
            <p:cNvSpPr txBox="1"/>
            <p:nvPr/>
          </p:nvSpPr>
          <p:spPr>
            <a:xfrm rot="19700567">
              <a:off x="1257953" y="5748074"/>
              <a:ext cx="360000" cy="369332"/>
            </a:xfrm>
            <a:prstGeom prst="rect">
              <a:avLst/>
            </a:prstGeom>
            <a:noFill/>
          </p:spPr>
          <p:txBody>
            <a:bodyPr wrap="square" rtlCol="0">
              <a:spAutoFit/>
            </a:bodyPr>
            <a:lstStyle/>
            <a:p>
              <a:r>
                <a:rPr lang="fr-CH" dirty="0">
                  <a:solidFill>
                    <a:schemeClr val="accent1"/>
                  </a:solidFill>
                </a:rPr>
                <a:t>Z</a:t>
              </a:r>
            </a:p>
          </p:txBody>
        </p:sp>
        <p:sp>
          <p:nvSpPr>
            <p:cNvPr id="62" name="ZoneTexte 61"/>
            <p:cNvSpPr txBox="1"/>
            <p:nvPr/>
          </p:nvSpPr>
          <p:spPr>
            <a:xfrm rot="19700567">
              <a:off x="1340735" y="5688289"/>
              <a:ext cx="360000" cy="307777"/>
            </a:xfrm>
            <a:prstGeom prst="rect">
              <a:avLst/>
            </a:prstGeom>
            <a:noFill/>
          </p:spPr>
          <p:txBody>
            <a:bodyPr wrap="square" rtlCol="0">
              <a:spAutoFit/>
            </a:bodyPr>
            <a:lstStyle/>
            <a:p>
              <a:r>
                <a:rPr lang="fr-CH" sz="1400" dirty="0">
                  <a:solidFill>
                    <a:schemeClr val="accent1"/>
                  </a:solidFill>
                </a:rPr>
                <a:t>Z</a:t>
              </a:r>
            </a:p>
          </p:txBody>
        </p:sp>
        <p:sp>
          <p:nvSpPr>
            <p:cNvPr id="63" name="ZoneTexte 62"/>
            <p:cNvSpPr txBox="1"/>
            <p:nvPr/>
          </p:nvSpPr>
          <p:spPr>
            <a:xfrm rot="19700567">
              <a:off x="1429711" y="5640287"/>
              <a:ext cx="360000" cy="276999"/>
            </a:xfrm>
            <a:prstGeom prst="rect">
              <a:avLst/>
            </a:prstGeom>
            <a:noFill/>
          </p:spPr>
          <p:txBody>
            <a:bodyPr wrap="square" rtlCol="0">
              <a:spAutoFit/>
            </a:bodyPr>
            <a:lstStyle/>
            <a:p>
              <a:r>
                <a:rPr lang="fr-CH" sz="1200" dirty="0">
                  <a:solidFill>
                    <a:schemeClr val="accent1"/>
                  </a:solidFill>
                </a:rPr>
                <a:t>Z</a:t>
              </a:r>
            </a:p>
          </p:txBody>
        </p:sp>
        <p:sp>
          <p:nvSpPr>
            <p:cNvPr id="64" name="ZoneTexte 63"/>
            <p:cNvSpPr txBox="1"/>
            <p:nvPr/>
          </p:nvSpPr>
          <p:spPr>
            <a:xfrm rot="19700567">
              <a:off x="1507175" y="5583433"/>
              <a:ext cx="360000" cy="261610"/>
            </a:xfrm>
            <a:prstGeom prst="rect">
              <a:avLst/>
            </a:prstGeom>
            <a:noFill/>
          </p:spPr>
          <p:txBody>
            <a:bodyPr wrap="square" rtlCol="0">
              <a:spAutoFit/>
            </a:bodyPr>
            <a:lstStyle/>
            <a:p>
              <a:r>
                <a:rPr lang="fr-CH" sz="1100" dirty="0">
                  <a:solidFill>
                    <a:schemeClr val="accent1"/>
                  </a:solidFill>
                </a:rPr>
                <a:t>Z</a:t>
              </a:r>
            </a:p>
          </p:txBody>
        </p:sp>
        <p:sp>
          <p:nvSpPr>
            <p:cNvPr id="65" name="ZoneTexte 64"/>
            <p:cNvSpPr txBox="1"/>
            <p:nvPr/>
          </p:nvSpPr>
          <p:spPr>
            <a:xfrm rot="19700567">
              <a:off x="1579754" y="5526770"/>
              <a:ext cx="360000" cy="246221"/>
            </a:xfrm>
            <a:prstGeom prst="rect">
              <a:avLst/>
            </a:prstGeom>
            <a:noFill/>
          </p:spPr>
          <p:txBody>
            <a:bodyPr wrap="square" rtlCol="0">
              <a:spAutoFit/>
            </a:bodyPr>
            <a:lstStyle/>
            <a:p>
              <a:r>
                <a:rPr lang="fr-CH" sz="1000" dirty="0">
                  <a:solidFill>
                    <a:schemeClr val="accent1"/>
                  </a:solidFill>
                </a:rPr>
                <a:t>Z</a:t>
              </a:r>
            </a:p>
          </p:txBody>
        </p:sp>
      </p:grpSp>
      <p:grpSp>
        <p:nvGrpSpPr>
          <p:cNvPr id="70" name="Groupe 69">
            <a:extLst>
              <a:ext uri="{FF2B5EF4-FFF2-40B4-BE49-F238E27FC236}">
                <a16:creationId xmlns:a16="http://schemas.microsoft.com/office/drawing/2014/main" id="{F8FD35F8-A3FF-48D6-9121-A4FF31C28E83}"/>
              </a:ext>
            </a:extLst>
          </p:cNvPr>
          <p:cNvGrpSpPr/>
          <p:nvPr/>
        </p:nvGrpSpPr>
        <p:grpSpPr>
          <a:xfrm>
            <a:off x="5476232" y="5278905"/>
            <a:ext cx="1312619" cy="848973"/>
            <a:chOff x="5476232" y="5278905"/>
            <a:chExt cx="1312619" cy="848973"/>
          </a:xfrm>
        </p:grpSpPr>
        <p:sp>
          <p:nvSpPr>
            <p:cNvPr id="52" name="Émoticône 51"/>
            <p:cNvSpPr/>
            <p:nvPr/>
          </p:nvSpPr>
          <p:spPr>
            <a:xfrm>
              <a:off x="5966367" y="5680016"/>
              <a:ext cx="360000" cy="360000"/>
            </a:xfrm>
            <a:prstGeom prst="smileyFac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fr-CH"/>
            </a:p>
          </p:txBody>
        </p:sp>
        <p:sp>
          <p:nvSpPr>
            <p:cNvPr id="45" name="Double vague 44"/>
            <p:cNvSpPr/>
            <p:nvPr/>
          </p:nvSpPr>
          <p:spPr>
            <a:xfrm>
              <a:off x="6237691" y="5695878"/>
              <a:ext cx="540000" cy="432000"/>
            </a:xfrm>
            <a:prstGeom prst="doubleWave">
              <a:avLst/>
            </a:prstGeom>
            <a:ln>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CH"/>
            </a:p>
          </p:txBody>
        </p:sp>
        <p:sp>
          <p:nvSpPr>
            <p:cNvPr id="66" name="Double vague 65"/>
            <p:cNvSpPr/>
            <p:nvPr/>
          </p:nvSpPr>
          <p:spPr>
            <a:xfrm flipH="1">
              <a:off x="5489332" y="5692438"/>
              <a:ext cx="540000" cy="432000"/>
            </a:xfrm>
            <a:prstGeom prst="doubleWave">
              <a:avLst/>
            </a:prstGeom>
            <a:ln>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CH"/>
            </a:p>
          </p:txBody>
        </p:sp>
        <p:sp>
          <p:nvSpPr>
            <p:cNvPr id="49" name="Triangle isocèle 48"/>
            <p:cNvSpPr/>
            <p:nvPr/>
          </p:nvSpPr>
          <p:spPr>
            <a:xfrm>
              <a:off x="5476232" y="5278905"/>
              <a:ext cx="1312619" cy="432844"/>
            </a:xfrm>
            <a:prstGeom prst="triangle">
              <a:avLst/>
            </a:prstGeom>
            <a:ln>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CH" dirty="0">
                <a:solidFill>
                  <a:schemeClr val="tx1"/>
                </a:solidFill>
                <a:latin typeface="BatangChe" panose="02030609000101010101" pitchFamily="49" charset="-127"/>
                <a:ea typeface="BatangChe" panose="02030609000101010101" pitchFamily="49" charset="-127"/>
              </a:endParaRPr>
            </a:p>
          </p:txBody>
        </p:sp>
        <p:sp>
          <p:nvSpPr>
            <p:cNvPr id="51" name="ZoneTexte 50"/>
            <p:cNvSpPr txBox="1"/>
            <p:nvPr/>
          </p:nvSpPr>
          <p:spPr>
            <a:xfrm>
              <a:off x="5698416" y="5472732"/>
              <a:ext cx="830423" cy="261610"/>
            </a:xfrm>
            <a:prstGeom prst="rect">
              <a:avLst/>
            </a:prstGeom>
            <a:noFill/>
          </p:spPr>
          <p:txBody>
            <a:bodyPr wrap="square" rtlCol="0">
              <a:spAutoFit/>
            </a:bodyPr>
            <a:lstStyle/>
            <a:p>
              <a:pPr algn="ctr"/>
              <a:r>
                <a:rPr lang="fr-CH" sz="1100" dirty="0">
                  <a:solidFill>
                    <a:schemeClr val="bg1">
                      <a:lumMod val="50000"/>
                    </a:schemeClr>
                  </a:solidFill>
                </a:rPr>
                <a:t>se cacher</a:t>
              </a:r>
            </a:p>
          </p:txBody>
        </p:sp>
      </p:grpSp>
      <p:sp>
        <p:nvSpPr>
          <p:cNvPr id="53" name="ZoneTexte 52"/>
          <p:cNvSpPr txBox="1"/>
          <p:nvPr/>
        </p:nvSpPr>
        <p:spPr>
          <a:xfrm>
            <a:off x="7308504" y="6380166"/>
            <a:ext cx="1800000" cy="307777"/>
          </a:xfrm>
          <a:prstGeom prst="rect">
            <a:avLst/>
          </a:prstGeom>
          <a:noFill/>
        </p:spPr>
        <p:txBody>
          <a:bodyPr wrap="square" rtlCol="0">
            <a:noAutofit/>
          </a:bodyPr>
          <a:lstStyle/>
          <a:p>
            <a:r>
              <a:rPr lang="fr-CH" sz="1400" i="1" dirty="0">
                <a:solidFill>
                  <a:schemeClr val="tx2"/>
                </a:solidFill>
                <a:latin typeface="Bookman Old Style" panose="02050604050505020204" pitchFamily="18" charset="0"/>
              </a:rPr>
              <a:t>et tant d’autres…</a:t>
            </a:r>
          </a:p>
        </p:txBody>
      </p:sp>
      <p:grpSp>
        <p:nvGrpSpPr>
          <p:cNvPr id="67" name="Groupe 66">
            <a:extLst>
              <a:ext uri="{FF2B5EF4-FFF2-40B4-BE49-F238E27FC236}">
                <a16:creationId xmlns:a16="http://schemas.microsoft.com/office/drawing/2014/main" id="{D35C8D97-82FD-4F2F-9E92-6F91DEC38916}"/>
              </a:ext>
            </a:extLst>
          </p:cNvPr>
          <p:cNvGrpSpPr/>
          <p:nvPr/>
        </p:nvGrpSpPr>
        <p:grpSpPr>
          <a:xfrm>
            <a:off x="4288468" y="2935300"/>
            <a:ext cx="2357362" cy="1630554"/>
            <a:chOff x="4288468" y="2935300"/>
            <a:chExt cx="2357362" cy="1630554"/>
          </a:xfrm>
        </p:grpSpPr>
        <p:pic>
          <p:nvPicPr>
            <p:cNvPr id="54" name="Image 53">
              <a:extLst>
                <a:ext uri="{FF2B5EF4-FFF2-40B4-BE49-F238E27FC236}">
                  <a16:creationId xmlns:a16="http://schemas.microsoft.com/office/drawing/2014/main" id="{45715541-0430-4C39-AB9B-FD800C55575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1396760">
              <a:off x="4288468" y="3665854"/>
              <a:ext cx="848684" cy="900000"/>
            </a:xfrm>
            <a:prstGeom prst="rect">
              <a:avLst/>
            </a:prstGeom>
          </p:spPr>
        </p:pic>
        <p:sp>
          <p:nvSpPr>
            <p:cNvPr id="56" name="ZoneTexte 55">
              <a:extLst>
                <a:ext uri="{FF2B5EF4-FFF2-40B4-BE49-F238E27FC236}">
                  <a16:creationId xmlns:a16="http://schemas.microsoft.com/office/drawing/2014/main" id="{7EB94FB4-C9DD-4C9A-8490-21F95D233962}"/>
                </a:ext>
              </a:extLst>
            </p:cNvPr>
            <p:cNvSpPr txBox="1"/>
            <p:nvPr/>
          </p:nvSpPr>
          <p:spPr>
            <a:xfrm rot="21400826">
              <a:off x="4845830" y="2935300"/>
              <a:ext cx="1800000" cy="576000"/>
            </a:xfrm>
            <a:prstGeom prst="rect">
              <a:avLst/>
            </a:prstGeom>
            <a:noFill/>
            <a:ln>
              <a:noFill/>
            </a:ln>
          </p:spPr>
          <p:txBody>
            <a:bodyPr wrap="square" rtlCol="0">
              <a:noAutofit/>
            </a:bodyPr>
            <a:lstStyle/>
            <a:p>
              <a:pPr algn="ctr"/>
              <a:r>
                <a:rPr lang="fr-CH" b="1" dirty="0">
                  <a:solidFill>
                    <a:srgbClr val="C00000"/>
                  </a:solidFill>
                  <a:latin typeface="Bradley Hand ITC" panose="03070402050302030203" pitchFamily="66" charset="0"/>
                </a:rPr>
                <a:t>Dé</a:t>
              </a:r>
              <a:r>
                <a:rPr lang="fr-CH" b="1" dirty="0">
                  <a:solidFill>
                    <a:srgbClr val="E3DE00"/>
                  </a:solidFill>
                  <a:latin typeface="Bradley Hand ITC" panose="03070402050302030203" pitchFamily="66" charset="0"/>
                </a:rPr>
                <a:t>cou</a:t>
              </a:r>
              <a:r>
                <a:rPr lang="fr-CH" b="1" dirty="0">
                  <a:solidFill>
                    <a:srgbClr val="0070C0"/>
                  </a:solidFill>
                  <a:latin typeface="Bradley Hand ITC" panose="03070402050302030203" pitchFamily="66" charset="0"/>
                </a:rPr>
                <a:t>vrir</a:t>
              </a:r>
              <a:r>
                <a:rPr lang="fr-CH" b="1" dirty="0">
                  <a:latin typeface="Bradley Hand ITC" panose="03070402050302030203" pitchFamily="66" charset="0"/>
                </a:rPr>
                <a:t> </a:t>
              </a:r>
              <a:r>
                <a:rPr lang="fr-CH" b="1" dirty="0">
                  <a:solidFill>
                    <a:srgbClr val="CC00CC"/>
                  </a:solidFill>
                  <a:latin typeface="Bradley Hand ITC" panose="03070402050302030203" pitchFamily="66" charset="0"/>
                </a:rPr>
                <a:t>ses</a:t>
              </a:r>
              <a:r>
                <a:rPr lang="fr-CH" b="1" dirty="0">
                  <a:latin typeface="Bradley Hand ITC" panose="03070402050302030203" pitchFamily="66" charset="0"/>
                </a:rPr>
                <a:t> émo</a:t>
              </a:r>
              <a:r>
                <a:rPr lang="fr-CH" b="1" dirty="0">
                  <a:solidFill>
                    <a:srgbClr val="7030A0"/>
                  </a:solidFill>
                  <a:latin typeface="Bradley Hand ITC" panose="03070402050302030203" pitchFamily="66" charset="0"/>
                </a:rPr>
                <a:t>ti</a:t>
              </a:r>
              <a:r>
                <a:rPr lang="fr-CH" b="1" dirty="0">
                  <a:solidFill>
                    <a:srgbClr val="00B050"/>
                  </a:solidFill>
                  <a:latin typeface="Bradley Hand ITC" panose="03070402050302030203" pitchFamily="66" charset="0"/>
                </a:rPr>
                <a:t>ons</a:t>
              </a:r>
              <a:endParaRPr lang="fr-FR" b="1" dirty="0">
                <a:solidFill>
                  <a:srgbClr val="00B050"/>
                </a:solidFill>
                <a:latin typeface="Bradley Hand ITC" panose="03070402050302030203" pitchFamily="66" charset="0"/>
              </a:endParaRPr>
            </a:p>
          </p:txBody>
        </p:sp>
      </p:grpSp>
      <p:sp>
        <p:nvSpPr>
          <p:cNvPr id="55" name="Phylactère : pensées 54">
            <a:extLst>
              <a:ext uri="{FF2B5EF4-FFF2-40B4-BE49-F238E27FC236}">
                <a16:creationId xmlns:a16="http://schemas.microsoft.com/office/drawing/2014/main" id="{9DA498B2-B9FB-45ED-902D-93816D6FBFC9}"/>
              </a:ext>
            </a:extLst>
          </p:cNvPr>
          <p:cNvSpPr/>
          <p:nvPr/>
        </p:nvSpPr>
        <p:spPr>
          <a:xfrm>
            <a:off x="4653890" y="2861379"/>
            <a:ext cx="2124000" cy="720000"/>
          </a:xfrm>
          <a:prstGeom prst="cloudCallout">
            <a:avLst>
              <a:gd name="adj1" fmla="val -35646"/>
              <a:gd name="adj2" fmla="val 92710"/>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n>
                <a:solidFill>
                  <a:schemeClr val="bg1"/>
                </a:solidFill>
              </a:ln>
              <a:solidFill>
                <a:schemeClr val="bg1">
                  <a:lumMod val="65000"/>
                </a:schemeClr>
              </a:solidFill>
            </a:endParaRPr>
          </a:p>
        </p:txBody>
      </p:sp>
      <p:sp>
        <p:nvSpPr>
          <p:cNvPr id="44" name="Espace réservé du numéro de diapositive 43"/>
          <p:cNvSpPr>
            <a:spLocks noGrp="1"/>
          </p:cNvSpPr>
          <p:nvPr>
            <p:ph type="sldNum" sz="quarter" idx="12"/>
          </p:nvPr>
        </p:nvSpPr>
        <p:spPr/>
        <p:txBody>
          <a:bodyPr/>
          <a:lstStyle/>
          <a:p>
            <a:r>
              <a:rPr lang="fr-CH" dirty="0"/>
              <a:t>1</a:t>
            </a:r>
          </a:p>
          <a:p>
            <a:endParaRPr lang="fr-CH" dirty="0"/>
          </a:p>
          <a:p>
            <a:endParaRPr lang="fr-CH" dirty="0"/>
          </a:p>
        </p:txBody>
      </p:sp>
      <p:sp>
        <p:nvSpPr>
          <p:cNvPr id="77" name="Cube 76">
            <a:extLst>
              <a:ext uri="{FF2B5EF4-FFF2-40B4-BE49-F238E27FC236}">
                <a16:creationId xmlns:a16="http://schemas.microsoft.com/office/drawing/2014/main" id="{3A889B86-F4C1-452A-BEA8-0B97046DAAC1}"/>
              </a:ext>
            </a:extLst>
          </p:cNvPr>
          <p:cNvSpPr/>
          <p:nvPr/>
        </p:nvSpPr>
        <p:spPr>
          <a:xfrm>
            <a:off x="3743182" y="3248256"/>
            <a:ext cx="360040" cy="355588"/>
          </a:xfrm>
          <a:prstGeom prst="cub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fr-CH"/>
          </a:p>
        </p:txBody>
      </p:sp>
      <p:sp>
        <p:nvSpPr>
          <p:cNvPr id="78" name="Cube 77">
            <a:extLst>
              <a:ext uri="{FF2B5EF4-FFF2-40B4-BE49-F238E27FC236}">
                <a16:creationId xmlns:a16="http://schemas.microsoft.com/office/drawing/2014/main" id="{73D299AA-6C89-4B85-B340-440FC6F11D81}"/>
              </a:ext>
            </a:extLst>
          </p:cNvPr>
          <p:cNvSpPr/>
          <p:nvPr/>
        </p:nvSpPr>
        <p:spPr>
          <a:xfrm>
            <a:off x="4031214" y="3247650"/>
            <a:ext cx="360040" cy="355588"/>
          </a:xfrm>
          <a:prstGeom prst="cub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fr-CH"/>
          </a:p>
        </p:txBody>
      </p:sp>
      <p:sp>
        <p:nvSpPr>
          <p:cNvPr id="79" name="Cube 78">
            <a:extLst>
              <a:ext uri="{FF2B5EF4-FFF2-40B4-BE49-F238E27FC236}">
                <a16:creationId xmlns:a16="http://schemas.microsoft.com/office/drawing/2014/main" id="{87DBE114-6F3A-4206-9654-3A3C411920B6}"/>
              </a:ext>
            </a:extLst>
          </p:cNvPr>
          <p:cNvSpPr/>
          <p:nvPr/>
        </p:nvSpPr>
        <p:spPr>
          <a:xfrm>
            <a:off x="4031214" y="2970190"/>
            <a:ext cx="360040" cy="355588"/>
          </a:xfrm>
          <a:prstGeom prst="cub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fr-CH"/>
          </a:p>
        </p:txBody>
      </p:sp>
      <p:sp>
        <p:nvSpPr>
          <p:cNvPr id="80" name="ZoneTexte 79">
            <a:extLst>
              <a:ext uri="{FF2B5EF4-FFF2-40B4-BE49-F238E27FC236}">
                <a16:creationId xmlns:a16="http://schemas.microsoft.com/office/drawing/2014/main" id="{C115E6E4-CE2A-4A08-8541-018A479CE876}"/>
              </a:ext>
            </a:extLst>
          </p:cNvPr>
          <p:cNvSpPr txBox="1"/>
          <p:nvPr/>
        </p:nvSpPr>
        <p:spPr>
          <a:xfrm rot="19124944">
            <a:off x="3490670" y="3159902"/>
            <a:ext cx="237566" cy="369332"/>
          </a:xfrm>
          <a:prstGeom prst="rect">
            <a:avLst/>
          </a:prstGeom>
          <a:noFill/>
        </p:spPr>
        <p:txBody>
          <a:bodyPr wrap="none" rtlCol="0">
            <a:spAutoFit/>
          </a:bodyPr>
          <a:lstStyle/>
          <a:p>
            <a:r>
              <a:rPr lang="fr-CH" dirty="0">
                <a:solidFill>
                  <a:schemeClr val="tx2"/>
                </a:solidFill>
              </a:rPr>
              <a:t>i</a:t>
            </a:r>
          </a:p>
        </p:txBody>
      </p:sp>
      <p:sp>
        <p:nvSpPr>
          <p:cNvPr id="81" name="ZoneTexte 80">
            <a:extLst>
              <a:ext uri="{FF2B5EF4-FFF2-40B4-BE49-F238E27FC236}">
                <a16:creationId xmlns:a16="http://schemas.microsoft.com/office/drawing/2014/main" id="{F569A641-935D-48D3-828D-98AB2C0EEBA6}"/>
              </a:ext>
            </a:extLst>
          </p:cNvPr>
          <p:cNvSpPr txBox="1"/>
          <p:nvPr/>
        </p:nvSpPr>
        <p:spPr>
          <a:xfrm rot="20380712">
            <a:off x="3625510" y="3045903"/>
            <a:ext cx="348172" cy="338554"/>
          </a:xfrm>
          <a:prstGeom prst="rect">
            <a:avLst/>
          </a:prstGeom>
          <a:noFill/>
        </p:spPr>
        <p:txBody>
          <a:bodyPr wrap="none" rtlCol="0">
            <a:spAutoFit/>
          </a:bodyPr>
          <a:lstStyle/>
          <a:p>
            <a:r>
              <a:rPr lang="fr-CH" sz="1600" dirty="0">
                <a:solidFill>
                  <a:schemeClr val="tx2"/>
                </a:solidFill>
              </a:rPr>
              <a:t>m</a:t>
            </a:r>
            <a:endParaRPr lang="fr-CH" dirty="0">
              <a:solidFill>
                <a:schemeClr val="tx2"/>
              </a:solidFill>
            </a:endParaRPr>
          </a:p>
        </p:txBody>
      </p:sp>
      <p:sp>
        <p:nvSpPr>
          <p:cNvPr id="82" name="ZoneTexte 81">
            <a:extLst>
              <a:ext uri="{FF2B5EF4-FFF2-40B4-BE49-F238E27FC236}">
                <a16:creationId xmlns:a16="http://schemas.microsoft.com/office/drawing/2014/main" id="{90DBBA01-BB0A-402A-9FB5-D81521625B08}"/>
              </a:ext>
            </a:extLst>
          </p:cNvPr>
          <p:cNvSpPr txBox="1"/>
          <p:nvPr/>
        </p:nvSpPr>
        <p:spPr>
          <a:xfrm rot="18686574">
            <a:off x="3769955" y="2875667"/>
            <a:ext cx="306494" cy="369332"/>
          </a:xfrm>
          <a:prstGeom prst="rect">
            <a:avLst/>
          </a:prstGeom>
          <a:noFill/>
        </p:spPr>
        <p:txBody>
          <a:bodyPr wrap="none" rtlCol="0">
            <a:spAutoFit/>
          </a:bodyPr>
          <a:lstStyle/>
          <a:p>
            <a:r>
              <a:rPr lang="fr-CH" dirty="0">
                <a:solidFill>
                  <a:schemeClr val="tx2"/>
                </a:solidFill>
              </a:rPr>
              <a:t>p</a:t>
            </a:r>
          </a:p>
        </p:txBody>
      </p:sp>
      <p:sp>
        <p:nvSpPr>
          <p:cNvPr id="83" name="ZoneTexte 82">
            <a:extLst>
              <a:ext uri="{FF2B5EF4-FFF2-40B4-BE49-F238E27FC236}">
                <a16:creationId xmlns:a16="http://schemas.microsoft.com/office/drawing/2014/main" id="{36156AAF-1715-4861-96C4-E692E20FB55A}"/>
              </a:ext>
            </a:extLst>
          </p:cNvPr>
          <p:cNvSpPr txBox="1"/>
          <p:nvPr/>
        </p:nvSpPr>
        <p:spPr>
          <a:xfrm rot="20380712">
            <a:off x="4002529" y="2792871"/>
            <a:ext cx="287258" cy="338554"/>
          </a:xfrm>
          <a:prstGeom prst="rect">
            <a:avLst/>
          </a:prstGeom>
          <a:noFill/>
        </p:spPr>
        <p:txBody>
          <a:bodyPr wrap="none" rtlCol="0">
            <a:spAutoFit/>
          </a:bodyPr>
          <a:lstStyle/>
          <a:p>
            <a:r>
              <a:rPr lang="fr-CH" sz="1600" dirty="0">
                <a:solidFill>
                  <a:schemeClr val="tx2"/>
                </a:solidFill>
              </a:rPr>
              <a:t>e</a:t>
            </a:r>
            <a:endParaRPr lang="fr-CH" dirty="0">
              <a:solidFill>
                <a:schemeClr val="tx2"/>
              </a:solidFill>
            </a:endParaRPr>
          </a:p>
        </p:txBody>
      </p:sp>
      <p:sp>
        <p:nvSpPr>
          <p:cNvPr id="84" name="ZoneTexte 83">
            <a:extLst>
              <a:ext uri="{FF2B5EF4-FFF2-40B4-BE49-F238E27FC236}">
                <a16:creationId xmlns:a16="http://schemas.microsoft.com/office/drawing/2014/main" id="{03BB0BD6-B3B5-4F90-9179-29264977D630}"/>
              </a:ext>
            </a:extLst>
          </p:cNvPr>
          <p:cNvSpPr txBox="1"/>
          <p:nvPr/>
        </p:nvSpPr>
        <p:spPr>
          <a:xfrm>
            <a:off x="4211234" y="2764222"/>
            <a:ext cx="256802" cy="338554"/>
          </a:xfrm>
          <a:prstGeom prst="rect">
            <a:avLst/>
          </a:prstGeom>
          <a:noFill/>
        </p:spPr>
        <p:txBody>
          <a:bodyPr wrap="none" rtlCol="0">
            <a:spAutoFit/>
          </a:bodyPr>
          <a:lstStyle/>
          <a:p>
            <a:r>
              <a:rPr lang="fr-CH" sz="1600" dirty="0">
                <a:solidFill>
                  <a:schemeClr val="tx2"/>
                </a:solidFill>
              </a:rPr>
              <a:t>r</a:t>
            </a:r>
            <a:endParaRPr lang="fr-CH" dirty="0">
              <a:solidFill>
                <a:schemeClr val="tx2"/>
              </a:solidFill>
            </a:endParaRPr>
          </a:p>
        </p:txBody>
      </p:sp>
      <p:sp>
        <p:nvSpPr>
          <p:cNvPr id="85" name="Cube 84">
            <a:extLst>
              <a:ext uri="{FF2B5EF4-FFF2-40B4-BE49-F238E27FC236}">
                <a16:creationId xmlns:a16="http://schemas.microsoft.com/office/drawing/2014/main" id="{B1FBCACC-8400-4472-8102-54169FC9718C}"/>
              </a:ext>
            </a:extLst>
          </p:cNvPr>
          <p:cNvSpPr/>
          <p:nvPr/>
        </p:nvSpPr>
        <p:spPr>
          <a:xfrm>
            <a:off x="3743180" y="3245861"/>
            <a:ext cx="360040" cy="355588"/>
          </a:xfrm>
          <a:prstGeom prst="cub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fr-CH"/>
          </a:p>
        </p:txBody>
      </p:sp>
      <p:sp>
        <p:nvSpPr>
          <p:cNvPr id="86" name="Cube 85">
            <a:extLst>
              <a:ext uri="{FF2B5EF4-FFF2-40B4-BE49-F238E27FC236}">
                <a16:creationId xmlns:a16="http://schemas.microsoft.com/office/drawing/2014/main" id="{C98616FE-F6C0-4DB2-9B72-7B8F9687665B}"/>
              </a:ext>
            </a:extLst>
          </p:cNvPr>
          <p:cNvSpPr/>
          <p:nvPr/>
        </p:nvSpPr>
        <p:spPr>
          <a:xfrm>
            <a:off x="4031212" y="3245255"/>
            <a:ext cx="360040" cy="355588"/>
          </a:xfrm>
          <a:prstGeom prst="cub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fr-CH"/>
          </a:p>
        </p:txBody>
      </p:sp>
      <p:sp>
        <p:nvSpPr>
          <p:cNvPr id="87" name="Cube 86">
            <a:extLst>
              <a:ext uri="{FF2B5EF4-FFF2-40B4-BE49-F238E27FC236}">
                <a16:creationId xmlns:a16="http://schemas.microsoft.com/office/drawing/2014/main" id="{5D0F0DA9-F06B-4660-A74B-D0E57AF3E1FB}"/>
              </a:ext>
            </a:extLst>
          </p:cNvPr>
          <p:cNvSpPr/>
          <p:nvPr/>
        </p:nvSpPr>
        <p:spPr>
          <a:xfrm>
            <a:off x="4031212" y="2967795"/>
            <a:ext cx="360040" cy="355588"/>
          </a:xfrm>
          <a:prstGeom prst="cub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fr-CH"/>
          </a:p>
        </p:txBody>
      </p:sp>
      <p:sp>
        <p:nvSpPr>
          <p:cNvPr id="88" name="ZoneTexte 87">
            <a:extLst>
              <a:ext uri="{FF2B5EF4-FFF2-40B4-BE49-F238E27FC236}">
                <a16:creationId xmlns:a16="http://schemas.microsoft.com/office/drawing/2014/main" id="{DCAA776A-12CF-45AB-A64E-4ECF9D34A625}"/>
              </a:ext>
            </a:extLst>
          </p:cNvPr>
          <p:cNvSpPr txBox="1"/>
          <p:nvPr/>
        </p:nvSpPr>
        <p:spPr>
          <a:xfrm rot="20380712">
            <a:off x="4002527" y="2790476"/>
            <a:ext cx="287258" cy="338554"/>
          </a:xfrm>
          <a:prstGeom prst="rect">
            <a:avLst/>
          </a:prstGeom>
          <a:noFill/>
        </p:spPr>
        <p:txBody>
          <a:bodyPr wrap="none" rtlCol="0">
            <a:spAutoFit/>
          </a:bodyPr>
          <a:lstStyle/>
          <a:p>
            <a:r>
              <a:rPr lang="fr-CH" sz="1600" dirty="0">
                <a:solidFill>
                  <a:schemeClr val="tx2"/>
                </a:solidFill>
              </a:rPr>
              <a:t>e</a:t>
            </a:r>
            <a:endParaRPr lang="fr-CH" dirty="0">
              <a:solidFill>
                <a:schemeClr val="tx2"/>
              </a:solidFill>
            </a:endParaRPr>
          </a:p>
        </p:txBody>
      </p:sp>
      <p:sp>
        <p:nvSpPr>
          <p:cNvPr id="89" name="ZoneTexte 88">
            <a:extLst>
              <a:ext uri="{FF2B5EF4-FFF2-40B4-BE49-F238E27FC236}">
                <a16:creationId xmlns:a16="http://schemas.microsoft.com/office/drawing/2014/main" id="{E3A86463-B68E-4369-BBE1-155BEFD1DA1F}"/>
              </a:ext>
            </a:extLst>
          </p:cNvPr>
          <p:cNvSpPr txBox="1"/>
          <p:nvPr/>
        </p:nvSpPr>
        <p:spPr>
          <a:xfrm>
            <a:off x="4211232" y="2761827"/>
            <a:ext cx="256802" cy="338554"/>
          </a:xfrm>
          <a:prstGeom prst="rect">
            <a:avLst/>
          </a:prstGeom>
          <a:noFill/>
        </p:spPr>
        <p:txBody>
          <a:bodyPr wrap="none" rtlCol="0">
            <a:spAutoFit/>
          </a:bodyPr>
          <a:lstStyle/>
          <a:p>
            <a:r>
              <a:rPr lang="fr-CH" sz="1600" dirty="0">
                <a:solidFill>
                  <a:schemeClr val="tx2"/>
                </a:solidFill>
              </a:rPr>
              <a:t>r</a:t>
            </a:r>
            <a:endParaRPr lang="fr-CH" dirty="0">
              <a:solidFill>
                <a:schemeClr val="tx2"/>
              </a:solidFill>
            </a:endParaRPr>
          </a:p>
        </p:txBody>
      </p:sp>
      <p:grpSp>
        <p:nvGrpSpPr>
          <p:cNvPr id="98" name="Groupe 97">
            <a:extLst>
              <a:ext uri="{FF2B5EF4-FFF2-40B4-BE49-F238E27FC236}">
                <a16:creationId xmlns:a16="http://schemas.microsoft.com/office/drawing/2014/main" id="{CCC62563-F96B-4326-A6D7-D32DE87672B4}"/>
              </a:ext>
            </a:extLst>
          </p:cNvPr>
          <p:cNvGrpSpPr/>
          <p:nvPr/>
        </p:nvGrpSpPr>
        <p:grpSpPr>
          <a:xfrm>
            <a:off x="3130267" y="2761826"/>
            <a:ext cx="1337766" cy="951222"/>
            <a:chOff x="3130267" y="2761826"/>
            <a:chExt cx="1337766" cy="951222"/>
          </a:xfrm>
        </p:grpSpPr>
        <p:sp>
          <p:nvSpPr>
            <p:cNvPr id="22" name="ZoneTexte 21"/>
            <p:cNvSpPr txBox="1"/>
            <p:nvPr/>
          </p:nvSpPr>
          <p:spPr>
            <a:xfrm rot="21086093">
              <a:off x="3130267" y="3374494"/>
              <a:ext cx="314510" cy="338554"/>
            </a:xfrm>
            <a:prstGeom prst="rect">
              <a:avLst/>
            </a:prstGeom>
            <a:noFill/>
          </p:spPr>
          <p:txBody>
            <a:bodyPr wrap="none" rtlCol="0">
              <a:spAutoFit/>
            </a:bodyPr>
            <a:lstStyle/>
            <a:p>
              <a:r>
                <a:rPr lang="fr-CH" sz="1600" dirty="0">
                  <a:solidFill>
                    <a:schemeClr val="tx2"/>
                  </a:solidFill>
                </a:rPr>
                <a:t>G</a:t>
              </a:r>
              <a:endParaRPr lang="fr-CH" dirty="0">
                <a:solidFill>
                  <a:schemeClr val="tx2"/>
                </a:solidFill>
              </a:endParaRPr>
            </a:p>
          </p:txBody>
        </p:sp>
        <p:sp>
          <p:nvSpPr>
            <p:cNvPr id="24" name="ZoneTexte 23"/>
            <p:cNvSpPr txBox="1"/>
            <p:nvPr/>
          </p:nvSpPr>
          <p:spPr>
            <a:xfrm rot="18947387">
              <a:off x="3344871" y="3275210"/>
              <a:ext cx="256802" cy="338554"/>
            </a:xfrm>
            <a:prstGeom prst="rect">
              <a:avLst/>
            </a:prstGeom>
            <a:noFill/>
          </p:spPr>
          <p:txBody>
            <a:bodyPr wrap="none" rtlCol="0">
              <a:spAutoFit/>
            </a:bodyPr>
            <a:lstStyle/>
            <a:p>
              <a:r>
                <a:rPr lang="fr-CH" sz="1600" dirty="0">
                  <a:solidFill>
                    <a:schemeClr val="tx2"/>
                  </a:solidFill>
                </a:rPr>
                <a:t>r</a:t>
              </a:r>
              <a:endParaRPr lang="fr-CH" dirty="0">
                <a:solidFill>
                  <a:schemeClr val="tx2"/>
                </a:solidFill>
              </a:endParaRPr>
            </a:p>
          </p:txBody>
        </p:sp>
        <p:sp>
          <p:nvSpPr>
            <p:cNvPr id="90" name="ZoneTexte 89">
              <a:extLst>
                <a:ext uri="{FF2B5EF4-FFF2-40B4-BE49-F238E27FC236}">
                  <a16:creationId xmlns:a16="http://schemas.microsoft.com/office/drawing/2014/main" id="{3F15D485-5EB6-4F70-BC27-893C69580F52}"/>
                </a:ext>
              </a:extLst>
            </p:cNvPr>
            <p:cNvSpPr txBox="1"/>
            <p:nvPr/>
          </p:nvSpPr>
          <p:spPr>
            <a:xfrm rot="19124944">
              <a:off x="3490669" y="3159901"/>
              <a:ext cx="237566" cy="369332"/>
            </a:xfrm>
            <a:prstGeom prst="rect">
              <a:avLst/>
            </a:prstGeom>
            <a:noFill/>
          </p:spPr>
          <p:txBody>
            <a:bodyPr wrap="none" rtlCol="0">
              <a:spAutoFit/>
            </a:bodyPr>
            <a:lstStyle/>
            <a:p>
              <a:r>
                <a:rPr lang="fr-CH" dirty="0">
                  <a:solidFill>
                    <a:schemeClr val="tx2"/>
                  </a:solidFill>
                </a:rPr>
                <a:t>i</a:t>
              </a:r>
            </a:p>
          </p:txBody>
        </p:sp>
        <p:sp>
          <p:nvSpPr>
            <p:cNvPr id="91" name="ZoneTexte 90">
              <a:extLst>
                <a:ext uri="{FF2B5EF4-FFF2-40B4-BE49-F238E27FC236}">
                  <a16:creationId xmlns:a16="http://schemas.microsoft.com/office/drawing/2014/main" id="{829147C0-7753-4797-95FF-8C26674FD5B9}"/>
                </a:ext>
              </a:extLst>
            </p:cNvPr>
            <p:cNvSpPr txBox="1"/>
            <p:nvPr/>
          </p:nvSpPr>
          <p:spPr>
            <a:xfrm rot="20380712">
              <a:off x="3625509" y="3045902"/>
              <a:ext cx="348172" cy="338554"/>
            </a:xfrm>
            <a:prstGeom prst="rect">
              <a:avLst/>
            </a:prstGeom>
            <a:noFill/>
          </p:spPr>
          <p:txBody>
            <a:bodyPr wrap="none" rtlCol="0">
              <a:spAutoFit/>
            </a:bodyPr>
            <a:lstStyle/>
            <a:p>
              <a:r>
                <a:rPr lang="fr-CH" sz="1600" dirty="0">
                  <a:solidFill>
                    <a:schemeClr val="tx2"/>
                  </a:solidFill>
                </a:rPr>
                <a:t>m</a:t>
              </a:r>
              <a:endParaRPr lang="fr-CH" dirty="0">
                <a:solidFill>
                  <a:schemeClr val="tx2"/>
                </a:solidFill>
              </a:endParaRPr>
            </a:p>
          </p:txBody>
        </p:sp>
        <p:sp>
          <p:nvSpPr>
            <p:cNvPr id="92" name="ZoneTexte 91">
              <a:extLst>
                <a:ext uri="{FF2B5EF4-FFF2-40B4-BE49-F238E27FC236}">
                  <a16:creationId xmlns:a16="http://schemas.microsoft.com/office/drawing/2014/main" id="{6FA7BAA5-A3CD-4F39-A2C1-074704EC046C}"/>
                </a:ext>
              </a:extLst>
            </p:cNvPr>
            <p:cNvSpPr txBox="1"/>
            <p:nvPr/>
          </p:nvSpPr>
          <p:spPr>
            <a:xfrm rot="18686574">
              <a:off x="3769954" y="2875666"/>
              <a:ext cx="306494" cy="369332"/>
            </a:xfrm>
            <a:prstGeom prst="rect">
              <a:avLst/>
            </a:prstGeom>
            <a:noFill/>
          </p:spPr>
          <p:txBody>
            <a:bodyPr wrap="none" rtlCol="0">
              <a:spAutoFit/>
            </a:bodyPr>
            <a:lstStyle/>
            <a:p>
              <a:r>
                <a:rPr lang="fr-CH" dirty="0">
                  <a:solidFill>
                    <a:schemeClr val="tx2"/>
                  </a:solidFill>
                </a:rPr>
                <a:t>p</a:t>
              </a:r>
            </a:p>
          </p:txBody>
        </p:sp>
        <p:sp>
          <p:nvSpPr>
            <p:cNvPr id="93" name="Cube 92">
              <a:extLst>
                <a:ext uri="{FF2B5EF4-FFF2-40B4-BE49-F238E27FC236}">
                  <a16:creationId xmlns:a16="http://schemas.microsoft.com/office/drawing/2014/main" id="{40A8E044-C9C2-4778-ABC0-A2786F4F4B5D}"/>
                </a:ext>
              </a:extLst>
            </p:cNvPr>
            <p:cNvSpPr/>
            <p:nvPr/>
          </p:nvSpPr>
          <p:spPr>
            <a:xfrm>
              <a:off x="3743179" y="3245860"/>
              <a:ext cx="360040" cy="355588"/>
            </a:xfrm>
            <a:prstGeom prst="cub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fr-CH"/>
            </a:p>
          </p:txBody>
        </p:sp>
        <p:sp>
          <p:nvSpPr>
            <p:cNvPr id="94" name="Cube 93">
              <a:extLst>
                <a:ext uri="{FF2B5EF4-FFF2-40B4-BE49-F238E27FC236}">
                  <a16:creationId xmlns:a16="http://schemas.microsoft.com/office/drawing/2014/main" id="{44A2CAD7-C001-4230-81D7-62FF3F07E40B}"/>
                </a:ext>
              </a:extLst>
            </p:cNvPr>
            <p:cNvSpPr/>
            <p:nvPr/>
          </p:nvSpPr>
          <p:spPr>
            <a:xfrm>
              <a:off x="4031211" y="3245254"/>
              <a:ext cx="360040" cy="355588"/>
            </a:xfrm>
            <a:prstGeom prst="cub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fr-CH"/>
            </a:p>
          </p:txBody>
        </p:sp>
        <p:sp>
          <p:nvSpPr>
            <p:cNvPr id="95" name="Cube 94">
              <a:extLst>
                <a:ext uri="{FF2B5EF4-FFF2-40B4-BE49-F238E27FC236}">
                  <a16:creationId xmlns:a16="http://schemas.microsoft.com/office/drawing/2014/main" id="{98CBCC53-03D2-42E8-AD6E-DA23B00DA325}"/>
                </a:ext>
              </a:extLst>
            </p:cNvPr>
            <p:cNvSpPr/>
            <p:nvPr/>
          </p:nvSpPr>
          <p:spPr>
            <a:xfrm>
              <a:off x="4031211" y="2967794"/>
              <a:ext cx="360040" cy="355588"/>
            </a:xfrm>
            <a:prstGeom prst="cub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fr-CH"/>
            </a:p>
          </p:txBody>
        </p:sp>
        <p:sp>
          <p:nvSpPr>
            <p:cNvPr id="96" name="ZoneTexte 95">
              <a:extLst>
                <a:ext uri="{FF2B5EF4-FFF2-40B4-BE49-F238E27FC236}">
                  <a16:creationId xmlns:a16="http://schemas.microsoft.com/office/drawing/2014/main" id="{5497614D-2DD3-4F10-90D2-6656E52A9B0A}"/>
                </a:ext>
              </a:extLst>
            </p:cNvPr>
            <p:cNvSpPr txBox="1"/>
            <p:nvPr/>
          </p:nvSpPr>
          <p:spPr>
            <a:xfrm rot="20380712">
              <a:off x="4002526" y="2790475"/>
              <a:ext cx="287258" cy="338554"/>
            </a:xfrm>
            <a:prstGeom prst="rect">
              <a:avLst/>
            </a:prstGeom>
            <a:noFill/>
          </p:spPr>
          <p:txBody>
            <a:bodyPr wrap="none" rtlCol="0">
              <a:spAutoFit/>
            </a:bodyPr>
            <a:lstStyle/>
            <a:p>
              <a:r>
                <a:rPr lang="fr-CH" sz="1600" dirty="0">
                  <a:solidFill>
                    <a:schemeClr val="tx2"/>
                  </a:solidFill>
                </a:rPr>
                <a:t>e</a:t>
              </a:r>
              <a:endParaRPr lang="fr-CH" dirty="0">
                <a:solidFill>
                  <a:schemeClr val="tx2"/>
                </a:solidFill>
              </a:endParaRPr>
            </a:p>
          </p:txBody>
        </p:sp>
        <p:sp>
          <p:nvSpPr>
            <p:cNvPr id="97" name="ZoneTexte 96">
              <a:extLst>
                <a:ext uri="{FF2B5EF4-FFF2-40B4-BE49-F238E27FC236}">
                  <a16:creationId xmlns:a16="http://schemas.microsoft.com/office/drawing/2014/main" id="{B6841AD1-8F73-470E-8AF2-25A93608E473}"/>
                </a:ext>
              </a:extLst>
            </p:cNvPr>
            <p:cNvSpPr txBox="1"/>
            <p:nvPr/>
          </p:nvSpPr>
          <p:spPr>
            <a:xfrm>
              <a:off x="4211231" y="2761826"/>
              <a:ext cx="256802" cy="338554"/>
            </a:xfrm>
            <a:prstGeom prst="rect">
              <a:avLst/>
            </a:prstGeom>
            <a:noFill/>
          </p:spPr>
          <p:txBody>
            <a:bodyPr wrap="none" rtlCol="0">
              <a:spAutoFit/>
            </a:bodyPr>
            <a:lstStyle/>
            <a:p>
              <a:r>
                <a:rPr lang="fr-CH" sz="1600" dirty="0">
                  <a:solidFill>
                    <a:schemeClr val="tx2"/>
                  </a:solidFill>
                </a:rPr>
                <a:t>r</a:t>
              </a:r>
              <a:endParaRPr lang="fr-CH" dirty="0">
                <a:solidFill>
                  <a:schemeClr val="tx2"/>
                </a:solidFill>
              </a:endParaRPr>
            </a:p>
          </p:txBody>
        </p:sp>
      </p:grpSp>
      <p:sp>
        <p:nvSpPr>
          <p:cNvPr id="99" name="ZoneTexte 98">
            <a:extLst>
              <a:ext uri="{FF2B5EF4-FFF2-40B4-BE49-F238E27FC236}">
                <a16:creationId xmlns:a16="http://schemas.microsoft.com/office/drawing/2014/main" id="{526B3864-F11B-4A25-838C-A8445240B11B}"/>
              </a:ext>
            </a:extLst>
          </p:cNvPr>
          <p:cNvSpPr txBox="1"/>
          <p:nvPr/>
        </p:nvSpPr>
        <p:spPr>
          <a:xfrm rot="18947387">
            <a:off x="1113141" y="3236481"/>
            <a:ext cx="279244" cy="338554"/>
          </a:xfrm>
          <a:prstGeom prst="rect">
            <a:avLst/>
          </a:prstGeom>
          <a:noFill/>
        </p:spPr>
        <p:txBody>
          <a:bodyPr wrap="none" rtlCol="0">
            <a:spAutoFit/>
          </a:bodyPr>
          <a:lstStyle/>
          <a:p>
            <a:r>
              <a:rPr lang="fr-CH" sz="1600" dirty="0">
                <a:solidFill>
                  <a:schemeClr val="accent2"/>
                </a:solidFill>
              </a:rPr>
              <a:t>S</a:t>
            </a:r>
            <a:endParaRPr lang="fr-CH" dirty="0">
              <a:solidFill>
                <a:schemeClr val="accent2"/>
              </a:solidFill>
            </a:endParaRPr>
          </a:p>
        </p:txBody>
      </p:sp>
      <p:sp>
        <p:nvSpPr>
          <p:cNvPr id="100" name="ZoneTexte 99">
            <a:extLst>
              <a:ext uri="{FF2B5EF4-FFF2-40B4-BE49-F238E27FC236}">
                <a16:creationId xmlns:a16="http://schemas.microsoft.com/office/drawing/2014/main" id="{49574F91-3AE5-4F92-A327-AC581ACCE3CD}"/>
              </a:ext>
            </a:extLst>
          </p:cNvPr>
          <p:cNvSpPr txBox="1"/>
          <p:nvPr/>
        </p:nvSpPr>
        <p:spPr>
          <a:xfrm rot="19651812">
            <a:off x="1309367" y="3017788"/>
            <a:ext cx="282450" cy="338554"/>
          </a:xfrm>
          <a:prstGeom prst="rect">
            <a:avLst/>
          </a:prstGeom>
          <a:noFill/>
        </p:spPr>
        <p:txBody>
          <a:bodyPr wrap="none" rtlCol="0">
            <a:spAutoFit/>
          </a:bodyPr>
          <a:lstStyle/>
          <a:p>
            <a:r>
              <a:rPr lang="fr-CH" sz="1600" dirty="0">
                <a:solidFill>
                  <a:schemeClr val="accent2"/>
                </a:solidFill>
              </a:rPr>
              <a:t>a</a:t>
            </a:r>
            <a:endParaRPr lang="fr-CH" dirty="0">
              <a:solidFill>
                <a:schemeClr val="accent2"/>
              </a:solidFill>
            </a:endParaRPr>
          </a:p>
        </p:txBody>
      </p:sp>
      <p:sp>
        <p:nvSpPr>
          <p:cNvPr id="101" name="ZoneTexte 100">
            <a:extLst>
              <a:ext uri="{FF2B5EF4-FFF2-40B4-BE49-F238E27FC236}">
                <a16:creationId xmlns:a16="http://schemas.microsoft.com/office/drawing/2014/main" id="{852DEB3E-ED2B-4123-A1FE-12620C9662D4}"/>
              </a:ext>
            </a:extLst>
          </p:cNvPr>
          <p:cNvSpPr txBox="1"/>
          <p:nvPr/>
        </p:nvSpPr>
        <p:spPr>
          <a:xfrm rot="1602366">
            <a:off x="1563268" y="2955403"/>
            <a:ext cx="292068" cy="338554"/>
          </a:xfrm>
          <a:prstGeom prst="rect">
            <a:avLst/>
          </a:prstGeom>
          <a:noFill/>
        </p:spPr>
        <p:txBody>
          <a:bodyPr wrap="none" rtlCol="0">
            <a:spAutoFit/>
          </a:bodyPr>
          <a:lstStyle/>
          <a:p>
            <a:r>
              <a:rPr lang="fr-CH" sz="1600" dirty="0">
                <a:solidFill>
                  <a:schemeClr val="accent2"/>
                </a:solidFill>
              </a:rPr>
              <a:t>u</a:t>
            </a:r>
            <a:endParaRPr lang="fr-CH" dirty="0">
              <a:solidFill>
                <a:schemeClr val="accent2"/>
              </a:solidFill>
            </a:endParaRPr>
          </a:p>
        </p:txBody>
      </p:sp>
      <p:sp>
        <p:nvSpPr>
          <p:cNvPr id="102" name="ZoneTexte 101">
            <a:extLst>
              <a:ext uri="{FF2B5EF4-FFF2-40B4-BE49-F238E27FC236}">
                <a16:creationId xmlns:a16="http://schemas.microsoft.com/office/drawing/2014/main" id="{0B9ED013-1EBD-49EE-A27A-ED0AD552106D}"/>
              </a:ext>
            </a:extLst>
          </p:cNvPr>
          <p:cNvSpPr txBox="1"/>
          <p:nvPr/>
        </p:nvSpPr>
        <p:spPr>
          <a:xfrm rot="2788946">
            <a:off x="1743883" y="3205677"/>
            <a:ext cx="253596" cy="338554"/>
          </a:xfrm>
          <a:prstGeom prst="rect">
            <a:avLst/>
          </a:prstGeom>
          <a:noFill/>
        </p:spPr>
        <p:txBody>
          <a:bodyPr wrap="none" rtlCol="0">
            <a:spAutoFit/>
          </a:bodyPr>
          <a:lstStyle/>
          <a:p>
            <a:r>
              <a:rPr lang="fr-CH" sz="1600" dirty="0">
                <a:solidFill>
                  <a:schemeClr val="accent2"/>
                </a:solidFill>
              </a:rPr>
              <a:t>t</a:t>
            </a:r>
            <a:endParaRPr lang="fr-CH" dirty="0">
              <a:solidFill>
                <a:schemeClr val="accent2"/>
              </a:solidFill>
            </a:endParaRPr>
          </a:p>
        </p:txBody>
      </p:sp>
      <p:grpSp>
        <p:nvGrpSpPr>
          <p:cNvPr id="109" name="Groupe 108">
            <a:extLst>
              <a:ext uri="{FF2B5EF4-FFF2-40B4-BE49-F238E27FC236}">
                <a16:creationId xmlns:a16="http://schemas.microsoft.com/office/drawing/2014/main" id="{B75B46AB-1BA1-4DFC-978F-C3E6B13B1330}"/>
              </a:ext>
            </a:extLst>
          </p:cNvPr>
          <p:cNvGrpSpPr/>
          <p:nvPr/>
        </p:nvGrpSpPr>
        <p:grpSpPr>
          <a:xfrm>
            <a:off x="1006889" y="2955402"/>
            <a:ext cx="1342802" cy="838324"/>
            <a:chOff x="1006889" y="2955402"/>
            <a:chExt cx="1342802" cy="838324"/>
          </a:xfrm>
        </p:grpSpPr>
        <p:sp>
          <p:nvSpPr>
            <p:cNvPr id="8" name="Nuage 7"/>
            <p:cNvSpPr/>
            <p:nvPr/>
          </p:nvSpPr>
          <p:spPr>
            <a:xfrm>
              <a:off x="1006889" y="3680153"/>
              <a:ext cx="216000" cy="72000"/>
            </a:xfrm>
            <a:prstGeom prst="cloud">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ln>
                  <a:solidFill>
                    <a:schemeClr val="tx1"/>
                  </a:solidFill>
                </a:ln>
                <a:solidFill>
                  <a:schemeClr val="bg1"/>
                </a:solidFill>
              </a:endParaRPr>
            </a:p>
          </p:txBody>
        </p:sp>
        <p:sp>
          <p:nvSpPr>
            <p:cNvPr id="103" name="ZoneTexte 102">
              <a:extLst>
                <a:ext uri="{FF2B5EF4-FFF2-40B4-BE49-F238E27FC236}">
                  <a16:creationId xmlns:a16="http://schemas.microsoft.com/office/drawing/2014/main" id="{F400AC55-100C-44C3-9A6F-12FBA8884EF7}"/>
                </a:ext>
              </a:extLst>
            </p:cNvPr>
            <p:cNvSpPr txBox="1"/>
            <p:nvPr/>
          </p:nvSpPr>
          <p:spPr>
            <a:xfrm rot="209362">
              <a:off x="1873116" y="3455172"/>
              <a:ext cx="287258" cy="338554"/>
            </a:xfrm>
            <a:prstGeom prst="rect">
              <a:avLst/>
            </a:prstGeom>
            <a:noFill/>
          </p:spPr>
          <p:txBody>
            <a:bodyPr wrap="none" rtlCol="0">
              <a:spAutoFit/>
            </a:bodyPr>
            <a:lstStyle/>
            <a:p>
              <a:r>
                <a:rPr lang="fr-CH" sz="1600" dirty="0">
                  <a:solidFill>
                    <a:schemeClr val="accent2"/>
                  </a:solidFill>
                </a:rPr>
                <a:t>e</a:t>
              </a:r>
              <a:endParaRPr lang="fr-CH" dirty="0">
                <a:solidFill>
                  <a:schemeClr val="accent2"/>
                </a:solidFill>
              </a:endParaRPr>
            </a:p>
          </p:txBody>
        </p:sp>
        <p:sp>
          <p:nvSpPr>
            <p:cNvPr id="104" name="ZoneTexte 103">
              <a:extLst>
                <a:ext uri="{FF2B5EF4-FFF2-40B4-BE49-F238E27FC236}">
                  <a16:creationId xmlns:a16="http://schemas.microsoft.com/office/drawing/2014/main" id="{9CB3BC37-453B-4D5E-9BEF-57416972AE16}"/>
                </a:ext>
              </a:extLst>
            </p:cNvPr>
            <p:cNvSpPr txBox="1"/>
            <p:nvPr/>
          </p:nvSpPr>
          <p:spPr>
            <a:xfrm rot="18336558">
              <a:off x="2052013" y="3176145"/>
              <a:ext cx="256802" cy="338554"/>
            </a:xfrm>
            <a:prstGeom prst="rect">
              <a:avLst/>
            </a:prstGeom>
            <a:noFill/>
          </p:spPr>
          <p:txBody>
            <a:bodyPr wrap="none" rtlCol="0">
              <a:spAutoFit/>
            </a:bodyPr>
            <a:lstStyle/>
            <a:p>
              <a:r>
                <a:rPr lang="fr-CH" sz="1600" dirty="0">
                  <a:solidFill>
                    <a:schemeClr val="accent2"/>
                  </a:solidFill>
                </a:rPr>
                <a:t>r</a:t>
              </a:r>
              <a:endParaRPr lang="fr-CH" dirty="0">
                <a:solidFill>
                  <a:schemeClr val="accent2"/>
                </a:solidFill>
              </a:endParaRPr>
            </a:p>
          </p:txBody>
        </p:sp>
        <p:sp>
          <p:nvSpPr>
            <p:cNvPr id="105" name="ZoneTexte 104">
              <a:extLst>
                <a:ext uri="{FF2B5EF4-FFF2-40B4-BE49-F238E27FC236}">
                  <a16:creationId xmlns:a16="http://schemas.microsoft.com/office/drawing/2014/main" id="{A9E2E878-B0F8-47AD-BCC6-794A79A7F770}"/>
                </a:ext>
              </a:extLst>
            </p:cNvPr>
            <p:cNvSpPr txBox="1"/>
            <p:nvPr/>
          </p:nvSpPr>
          <p:spPr>
            <a:xfrm rot="18947387">
              <a:off x="1113142" y="3236480"/>
              <a:ext cx="279244" cy="338554"/>
            </a:xfrm>
            <a:prstGeom prst="rect">
              <a:avLst/>
            </a:prstGeom>
            <a:noFill/>
          </p:spPr>
          <p:txBody>
            <a:bodyPr wrap="none" rtlCol="0">
              <a:spAutoFit/>
            </a:bodyPr>
            <a:lstStyle/>
            <a:p>
              <a:r>
                <a:rPr lang="fr-CH" sz="1600" dirty="0">
                  <a:solidFill>
                    <a:schemeClr val="accent2"/>
                  </a:solidFill>
                </a:rPr>
                <a:t>S</a:t>
              </a:r>
              <a:endParaRPr lang="fr-CH" dirty="0">
                <a:solidFill>
                  <a:schemeClr val="accent2"/>
                </a:solidFill>
              </a:endParaRPr>
            </a:p>
          </p:txBody>
        </p:sp>
        <p:sp>
          <p:nvSpPr>
            <p:cNvPr id="106" name="ZoneTexte 105">
              <a:extLst>
                <a:ext uri="{FF2B5EF4-FFF2-40B4-BE49-F238E27FC236}">
                  <a16:creationId xmlns:a16="http://schemas.microsoft.com/office/drawing/2014/main" id="{CA50F5B7-E565-4E4F-AE57-C9AE29D2D1C1}"/>
                </a:ext>
              </a:extLst>
            </p:cNvPr>
            <p:cNvSpPr txBox="1"/>
            <p:nvPr/>
          </p:nvSpPr>
          <p:spPr>
            <a:xfrm rot="19651812">
              <a:off x="1309368" y="3017787"/>
              <a:ext cx="282450" cy="338554"/>
            </a:xfrm>
            <a:prstGeom prst="rect">
              <a:avLst/>
            </a:prstGeom>
            <a:noFill/>
          </p:spPr>
          <p:txBody>
            <a:bodyPr wrap="none" rtlCol="0">
              <a:spAutoFit/>
            </a:bodyPr>
            <a:lstStyle/>
            <a:p>
              <a:r>
                <a:rPr lang="fr-CH" sz="1600" dirty="0">
                  <a:solidFill>
                    <a:schemeClr val="accent2"/>
                  </a:solidFill>
                </a:rPr>
                <a:t>a</a:t>
              </a:r>
              <a:endParaRPr lang="fr-CH" dirty="0">
                <a:solidFill>
                  <a:schemeClr val="accent2"/>
                </a:solidFill>
              </a:endParaRPr>
            </a:p>
          </p:txBody>
        </p:sp>
        <p:sp>
          <p:nvSpPr>
            <p:cNvPr id="107" name="ZoneTexte 106">
              <a:extLst>
                <a:ext uri="{FF2B5EF4-FFF2-40B4-BE49-F238E27FC236}">
                  <a16:creationId xmlns:a16="http://schemas.microsoft.com/office/drawing/2014/main" id="{14FDDDD1-FC8C-4145-89CF-002F8EB8DE66}"/>
                </a:ext>
              </a:extLst>
            </p:cNvPr>
            <p:cNvSpPr txBox="1"/>
            <p:nvPr/>
          </p:nvSpPr>
          <p:spPr>
            <a:xfrm rot="1602366">
              <a:off x="1563269" y="2955402"/>
              <a:ext cx="292068" cy="338554"/>
            </a:xfrm>
            <a:prstGeom prst="rect">
              <a:avLst/>
            </a:prstGeom>
            <a:noFill/>
          </p:spPr>
          <p:txBody>
            <a:bodyPr wrap="none" rtlCol="0">
              <a:spAutoFit/>
            </a:bodyPr>
            <a:lstStyle/>
            <a:p>
              <a:r>
                <a:rPr lang="fr-CH" sz="1600" dirty="0">
                  <a:solidFill>
                    <a:schemeClr val="accent2"/>
                  </a:solidFill>
                </a:rPr>
                <a:t>u</a:t>
              </a:r>
              <a:endParaRPr lang="fr-CH" dirty="0">
                <a:solidFill>
                  <a:schemeClr val="accent2"/>
                </a:solidFill>
              </a:endParaRPr>
            </a:p>
          </p:txBody>
        </p:sp>
        <p:sp>
          <p:nvSpPr>
            <p:cNvPr id="108" name="ZoneTexte 107">
              <a:extLst>
                <a:ext uri="{FF2B5EF4-FFF2-40B4-BE49-F238E27FC236}">
                  <a16:creationId xmlns:a16="http://schemas.microsoft.com/office/drawing/2014/main" id="{6A1E803E-8011-4549-840B-C489F2C5371D}"/>
                </a:ext>
              </a:extLst>
            </p:cNvPr>
            <p:cNvSpPr txBox="1"/>
            <p:nvPr/>
          </p:nvSpPr>
          <p:spPr>
            <a:xfrm rot="2788946">
              <a:off x="1743884" y="3205676"/>
              <a:ext cx="253596" cy="338554"/>
            </a:xfrm>
            <a:prstGeom prst="rect">
              <a:avLst/>
            </a:prstGeom>
            <a:noFill/>
          </p:spPr>
          <p:txBody>
            <a:bodyPr wrap="none" rtlCol="0">
              <a:spAutoFit/>
            </a:bodyPr>
            <a:lstStyle/>
            <a:p>
              <a:r>
                <a:rPr lang="fr-CH" sz="1600" dirty="0">
                  <a:solidFill>
                    <a:schemeClr val="accent2"/>
                  </a:solidFill>
                </a:rPr>
                <a:t>t</a:t>
              </a:r>
              <a:endParaRPr lang="fr-CH" dirty="0">
                <a:solidFill>
                  <a:schemeClr val="accent2"/>
                </a:solidFill>
              </a:endParaRPr>
            </a:p>
          </p:txBody>
        </p:sp>
      </p:grpSp>
    </p:spTree>
    <p:extLst>
      <p:ext uri="{BB962C8B-B14F-4D97-AF65-F5344CB8AC3E}">
        <p14:creationId xmlns:p14="http://schemas.microsoft.com/office/powerpoint/2010/main" val="14424367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189B6AEF-1233-48E8-B125-010F6CD94B74}"/>
              </a:ext>
            </a:extLst>
          </p:cNvPr>
          <p:cNvSpPr>
            <a:spLocks noGrp="1"/>
          </p:cNvSpPr>
          <p:nvPr>
            <p:ph type="sldNum" sz="quarter" idx="12"/>
          </p:nvPr>
        </p:nvSpPr>
        <p:spPr/>
        <p:txBody>
          <a:bodyPr/>
          <a:lstStyle/>
          <a:p>
            <a:fld id="{2CC25C9B-891C-4F6E-94AF-06F5E978CFBB}" type="slidenum">
              <a:rPr lang="fr-CH" smtClean="0"/>
              <a:t>10</a:t>
            </a:fld>
            <a:endParaRPr lang="fr-CH"/>
          </a:p>
        </p:txBody>
      </p:sp>
      <p:sp>
        <p:nvSpPr>
          <p:cNvPr id="6" name="Espace réservé du numéro de diapositive 1">
            <a:extLst>
              <a:ext uri="{FF2B5EF4-FFF2-40B4-BE49-F238E27FC236}">
                <a16:creationId xmlns:a16="http://schemas.microsoft.com/office/drawing/2014/main" id="{CB2B549F-C6BF-4A59-A00C-CE0F817D3F73}"/>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CC25C9B-891C-4F6E-94AF-06F5E978CFBB}" type="slidenum">
              <a:rPr lang="fr-CH" smtClean="0"/>
              <a:pPr/>
              <a:t>10</a:t>
            </a:fld>
            <a:endParaRPr lang="fr-CH"/>
          </a:p>
        </p:txBody>
      </p:sp>
      <p:sp>
        <p:nvSpPr>
          <p:cNvPr id="7" name="Sous-titre 2">
            <a:extLst>
              <a:ext uri="{FF2B5EF4-FFF2-40B4-BE49-F238E27FC236}">
                <a16:creationId xmlns:a16="http://schemas.microsoft.com/office/drawing/2014/main" id="{B7D8261E-1F10-4131-A0EA-D1084011CEFC}"/>
              </a:ext>
            </a:extLst>
          </p:cNvPr>
          <p:cNvSpPr txBox="1">
            <a:spLocks/>
          </p:cNvSpPr>
          <p:nvPr/>
        </p:nvSpPr>
        <p:spPr>
          <a:xfrm>
            <a:off x="224070" y="169977"/>
            <a:ext cx="4779978" cy="3619063"/>
          </a:xfrm>
          <a:prstGeom prst="rect">
            <a:avLst/>
          </a:prstGeom>
          <a:solidFill>
            <a:schemeClr val="accent3">
              <a:lumMod val="20000"/>
              <a:lumOff val="80000"/>
            </a:schemeClr>
          </a:solidFill>
          <a:effectLst>
            <a:softEdge rad="31750"/>
          </a:effectLst>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fr-FR" sz="1200" b="1" dirty="0">
                <a:solidFill>
                  <a:schemeClr val="accent3"/>
                </a:solidFill>
                <a:latin typeface="Bookman Old Style" panose="02050604050505020204" pitchFamily="18" charset="0"/>
              </a:rPr>
              <a:t>La salle de rythmique</a:t>
            </a:r>
            <a:endParaRPr lang="fr-CH" sz="1200" b="1" dirty="0">
              <a:solidFill>
                <a:schemeClr val="accent3"/>
              </a:solidFill>
              <a:latin typeface="Bookman Old Style" panose="02050604050505020204" pitchFamily="18" charset="0"/>
            </a:endParaRPr>
          </a:p>
          <a:p>
            <a:pPr marL="0" indent="0" algn="just">
              <a:buNone/>
            </a:pPr>
            <a:endParaRPr lang="fr-CH" sz="1200" dirty="0">
              <a:solidFill>
                <a:schemeClr val="accent3"/>
              </a:solidFill>
              <a:latin typeface="Bookman Old Style" panose="02050604050505020204" pitchFamily="18" charset="0"/>
            </a:endParaRPr>
          </a:p>
          <a:p>
            <a:pPr marL="0" indent="0" algn="just">
              <a:buNone/>
            </a:pPr>
            <a:r>
              <a:rPr lang="fr-CH" sz="1200" dirty="0">
                <a:solidFill>
                  <a:schemeClr val="accent3"/>
                </a:solidFill>
                <a:latin typeface="Bookman Old Style" panose="02050604050505020204" pitchFamily="18" charset="0"/>
              </a:rPr>
              <a:t>A disposition des groupes, cette salle contient du </a:t>
            </a:r>
          </a:p>
          <a:p>
            <a:pPr marL="0" indent="0" algn="just">
              <a:buNone/>
            </a:pPr>
            <a:r>
              <a:rPr lang="fr-CH" sz="1200" dirty="0">
                <a:solidFill>
                  <a:schemeClr val="accent3"/>
                </a:solidFill>
                <a:latin typeface="Bookman Old Style" panose="02050604050505020204" pitchFamily="18" charset="0"/>
              </a:rPr>
              <a:t>matériel divers permettant de proposer des </a:t>
            </a:r>
          </a:p>
          <a:p>
            <a:pPr marL="0" indent="0" algn="just">
              <a:buNone/>
            </a:pPr>
            <a:r>
              <a:rPr lang="fr-CH" sz="1200" dirty="0">
                <a:solidFill>
                  <a:schemeClr val="accent3"/>
                </a:solidFill>
                <a:latin typeface="Bookman Old Style" panose="02050604050505020204" pitchFamily="18" charset="0"/>
              </a:rPr>
              <a:t>activités motrices et sensorielles</a:t>
            </a:r>
          </a:p>
          <a:p>
            <a:pPr marL="0" indent="0" algn="just">
              <a:buNone/>
            </a:pPr>
            <a:endParaRPr lang="fr-CH" sz="1200" dirty="0">
              <a:solidFill>
                <a:schemeClr val="accent3"/>
              </a:solidFill>
              <a:latin typeface="Bookman Old Style" panose="02050604050505020204" pitchFamily="18" charset="0"/>
            </a:endParaRPr>
          </a:p>
          <a:p>
            <a:pPr marL="0" indent="0" algn="just">
              <a:buNone/>
            </a:pPr>
            <a:endParaRPr lang="fr-CH" sz="1200" dirty="0">
              <a:solidFill>
                <a:schemeClr val="accent3"/>
              </a:solidFill>
              <a:latin typeface="Bookman Old Style" panose="02050604050505020204" pitchFamily="18" charset="0"/>
            </a:endParaRPr>
          </a:p>
        </p:txBody>
      </p:sp>
      <p:pic>
        <p:nvPicPr>
          <p:cNvPr id="9" name="Image 8">
            <a:extLst>
              <a:ext uri="{FF2B5EF4-FFF2-40B4-BE49-F238E27FC236}">
                <a16:creationId xmlns:a16="http://schemas.microsoft.com/office/drawing/2014/main" id="{3DAE2A33-AB14-460C-B047-62E29D0C57F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039341" y="359508"/>
            <a:ext cx="4851985" cy="3239999"/>
          </a:xfrm>
          <a:prstGeom prst="rect">
            <a:avLst/>
          </a:prstGeom>
        </p:spPr>
      </p:pic>
      <p:sp>
        <p:nvSpPr>
          <p:cNvPr id="2" name="ZoneTexte 1">
            <a:extLst>
              <a:ext uri="{FF2B5EF4-FFF2-40B4-BE49-F238E27FC236}">
                <a16:creationId xmlns:a16="http://schemas.microsoft.com/office/drawing/2014/main" id="{593B792B-2EBE-40E1-8A50-56FB1375FC71}"/>
              </a:ext>
            </a:extLst>
          </p:cNvPr>
          <p:cNvSpPr txBox="1"/>
          <p:nvPr/>
        </p:nvSpPr>
        <p:spPr>
          <a:xfrm>
            <a:off x="2231740" y="4275856"/>
            <a:ext cx="4680520" cy="1323439"/>
          </a:xfrm>
          <a:prstGeom prst="rect">
            <a:avLst/>
          </a:prstGeom>
          <a:noFill/>
        </p:spPr>
        <p:txBody>
          <a:bodyPr wrap="square" rtlCol="0">
            <a:spAutoFit/>
          </a:bodyPr>
          <a:lstStyle/>
          <a:p>
            <a:pPr algn="ctr"/>
            <a:r>
              <a:rPr lang="fr-CH" sz="1600" dirty="0">
                <a:solidFill>
                  <a:schemeClr val="accent3">
                    <a:lumMod val="75000"/>
                  </a:schemeClr>
                </a:solidFill>
              </a:rPr>
              <a:t>Au plaisir d’accompagner votre enfant dès la rentrée d’août 2022, nous restons à votre disposition pour toutes questions.</a:t>
            </a:r>
          </a:p>
          <a:p>
            <a:pPr algn="ctr"/>
            <a:endParaRPr lang="fr-CH" sz="1600" dirty="0">
              <a:solidFill>
                <a:schemeClr val="accent3">
                  <a:lumMod val="75000"/>
                </a:schemeClr>
              </a:solidFill>
            </a:endParaRPr>
          </a:p>
          <a:p>
            <a:pPr algn="ctr"/>
            <a:r>
              <a:rPr lang="fr-CH" sz="1600" dirty="0">
                <a:solidFill>
                  <a:schemeClr val="accent3">
                    <a:lumMod val="75000"/>
                  </a:schemeClr>
                </a:solidFill>
              </a:rPr>
              <a:t>L’équipe éducative des Gribouilles</a:t>
            </a:r>
          </a:p>
        </p:txBody>
      </p:sp>
    </p:spTree>
    <p:extLst>
      <p:ext uri="{BB962C8B-B14F-4D97-AF65-F5344CB8AC3E}">
        <p14:creationId xmlns:p14="http://schemas.microsoft.com/office/powerpoint/2010/main" val="10768307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467544" y="1700808"/>
            <a:ext cx="5040560" cy="576064"/>
          </a:xfrm>
        </p:spPr>
        <p:txBody>
          <a:bodyPr>
            <a:normAutofit fontScale="90000"/>
          </a:bodyPr>
          <a:lstStyle/>
          <a:p>
            <a:pPr algn="l"/>
            <a:br>
              <a:rPr lang="fr-CH" sz="4000" dirty="0">
                <a:solidFill>
                  <a:srgbClr val="002060"/>
                </a:solidFill>
                <a:latin typeface="Bookman Old Style" panose="02050604050505020204" pitchFamily="18" charset="0"/>
              </a:rPr>
            </a:br>
            <a:r>
              <a:rPr lang="fr-CH" sz="1800" b="1" dirty="0">
                <a:solidFill>
                  <a:schemeClr val="bg2">
                    <a:lumMod val="50000"/>
                  </a:schemeClr>
                </a:solidFill>
                <a:latin typeface="Bookman Old Style" panose="02050604050505020204" pitchFamily="18" charset="0"/>
                <a:ea typeface="+mn-ea"/>
                <a:cs typeface="+mn-cs"/>
              </a:rPr>
              <a:t>Numéro de téléphone	</a:t>
            </a:r>
            <a:r>
              <a:rPr lang="fr-CH" sz="1800" dirty="0">
                <a:solidFill>
                  <a:srgbClr val="0070C0"/>
                </a:solidFill>
                <a:latin typeface="Bookman Old Style" panose="02050604050505020204" pitchFamily="18" charset="0"/>
                <a:ea typeface="+mn-ea"/>
                <a:cs typeface="+mn-cs"/>
              </a:rPr>
              <a:t>076 298 15 99</a:t>
            </a:r>
            <a:br>
              <a:rPr lang="fr-CH" sz="1400" dirty="0">
                <a:solidFill>
                  <a:srgbClr val="002060"/>
                </a:solidFill>
                <a:latin typeface="Bookman Old Style" panose="02050604050505020204" pitchFamily="18" charset="0"/>
              </a:rPr>
            </a:br>
            <a:endParaRPr lang="fr-CH" dirty="0">
              <a:solidFill>
                <a:srgbClr val="002060"/>
              </a:solidFill>
              <a:latin typeface="Bookman Old Style" panose="02050604050505020204" pitchFamily="18" charset="0"/>
            </a:endParaRPr>
          </a:p>
        </p:txBody>
      </p:sp>
      <p:sp>
        <p:nvSpPr>
          <p:cNvPr id="5" name="Espace réservé du contenu 4"/>
          <p:cNvSpPr>
            <a:spLocks noGrp="1"/>
          </p:cNvSpPr>
          <p:nvPr>
            <p:ph sz="quarter" idx="1"/>
          </p:nvPr>
        </p:nvSpPr>
        <p:spPr>
          <a:xfrm>
            <a:off x="467544" y="2306528"/>
            <a:ext cx="4038600" cy="4434840"/>
          </a:xfrm>
        </p:spPr>
        <p:txBody>
          <a:bodyPr>
            <a:normAutofit/>
          </a:bodyPr>
          <a:lstStyle/>
          <a:p>
            <a:pPr marL="0" lvl="0" indent="0">
              <a:spcBef>
                <a:spcPts val="300"/>
              </a:spcBef>
              <a:buClr>
                <a:srgbClr val="31B6FD"/>
              </a:buClr>
              <a:buNone/>
            </a:pPr>
            <a:r>
              <a:rPr lang="fr-CH" sz="1600" b="1" dirty="0">
                <a:solidFill>
                  <a:schemeClr val="bg2">
                    <a:lumMod val="50000"/>
                  </a:schemeClr>
                </a:solidFill>
                <a:latin typeface="Bookman Old Style" panose="02050604050505020204" pitchFamily="18" charset="0"/>
              </a:rPr>
              <a:t>Horaires du groupe</a:t>
            </a:r>
          </a:p>
          <a:p>
            <a:pPr marL="0" lvl="0" indent="0">
              <a:spcBef>
                <a:spcPts val="200"/>
              </a:spcBef>
              <a:buClr>
                <a:srgbClr val="31B6FD"/>
              </a:buClr>
              <a:buNone/>
            </a:pPr>
            <a:endParaRPr lang="fr-CH" sz="1600" dirty="0">
              <a:solidFill>
                <a:srgbClr val="002060"/>
              </a:solidFill>
              <a:latin typeface="Bookman Old Style" panose="02050604050505020204" pitchFamily="18" charset="0"/>
            </a:endParaRPr>
          </a:p>
          <a:p>
            <a:pPr marL="0" lvl="0" indent="0">
              <a:spcBef>
                <a:spcPts val="300"/>
              </a:spcBef>
              <a:spcAft>
                <a:spcPts val="300"/>
              </a:spcAft>
              <a:buClr>
                <a:srgbClr val="31B6FD"/>
              </a:buClr>
              <a:buNone/>
            </a:pPr>
            <a:r>
              <a:rPr lang="fr-CH" sz="1600" u="sng" dirty="0">
                <a:solidFill>
                  <a:schemeClr val="bg2">
                    <a:lumMod val="50000"/>
                  </a:schemeClr>
                </a:solidFill>
                <a:latin typeface="Bookman Old Style" panose="02050604050505020204" pitchFamily="18" charset="0"/>
              </a:rPr>
              <a:t>Arrivées</a:t>
            </a:r>
            <a:r>
              <a:rPr lang="fr-CH" sz="1600" dirty="0">
                <a:solidFill>
                  <a:schemeClr val="bg2">
                    <a:lumMod val="50000"/>
                  </a:schemeClr>
                </a:solidFill>
                <a:latin typeface="Bookman Old Style" panose="02050604050505020204" pitchFamily="18" charset="0"/>
              </a:rPr>
              <a:t>	</a:t>
            </a:r>
            <a:r>
              <a:rPr lang="fr-CH" sz="1600" dirty="0">
                <a:solidFill>
                  <a:srgbClr val="0070C0"/>
                </a:solidFill>
                <a:latin typeface="Bookman Old Style" panose="02050604050505020204" pitchFamily="18" charset="0"/>
              </a:rPr>
              <a:t>de 06h30 à 08h45</a:t>
            </a:r>
          </a:p>
          <a:p>
            <a:pPr marL="0" lvl="0" indent="0">
              <a:spcBef>
                <a:spcPts val="300"/>
              </a:spcBef>
              <a:spcAft>
                <a:spcPts val="300"/>
              </a:spcAft>
              <a:buClr>
                <a:srgbClr val="31B6FD"/>
              </a:buClr>
              <a:buNone/>
            </a:pPr>
            <a:r>
              <a:rPr lang="fr-CH" sz="1600" dirty="0">
                <a:solidFill>
                  <a:srgbClr val="0070C0"/>
                </a:solidFill>
                <a:latin typeface="Bookman Old Style" panose="02050604050505020204" pitchFamily="18" charset="0"/>
              </a:rPr>
              <a:t>	de 10h00 à 10h15</a:t>
            </a:r>
          </a:p>
          <a:p>
            <a:pPr marL="0" lvl="0" indent="0">
              <a:spcBef>
                <a:spcPts val="300"/>
              </a:spcBef>
              <a:spcAft>
                <a:spcPts val="300"/>
              </a:spcAft>
              <a:buClr>
                <a:srgbClr val="31B6FD"/>
              </a:buClr>
              <a:buNone/>
            </a:pPr>
            <a:r>
              <a:rPr lang="fr-CH" sz="1600" dirty="0">
                <a:solidFill>
                  <a:srgbClr val="0070C0"/>
                </a:solidFill>
                <a:latin typeface="Bookman Old Style" panose="02050604050505020204" pitchFamily="18" charset="0"/>
              </a:rPr>
              <a:t>	de 14h00 à 14h15</a:t>
            </a:r>
          </a:p>
          <a:p>
            <a:pPr marL="0" lvl="0" indent="0">
              <a:spcBef>
                <a:spcPts val="300"/>
              </a:spcBef>
              <a:spcAft>
                <a:spcPts val="300"/>
              </a:spcAft>
              <a:buClr>
                <a:srgbClr val="31B6FD"/>
              </a:buClr>
              <a:buNone/>
            </a:pPr>
            <a:endParaRPr lang="fr-CH" sz="1600" dirty="0">
              <a:solidFill>
                <a:srgbClr val="92D050"/>
              </a:solidFill>
              <a:latin typeface="Bookman Old Style" panose="02050604050505020204" pitchFamily="18" charset="0"/>
            </a:endParaRPr>
          </a:p>
          <a:p>
            <a:pPr marL="0" lvl="0" indent="0">
              <a:spcBef>
                <a:spcPts val="300"/>
              </a:spcBef>
              <a:spcAft>
                <a:spcPts val="300"/>
              </a:spcAft>
              <a:buClr>
                <a:srgbClr val="31B6FD"/>
              </a:buClr>
              <a:buNone/>
            </a:pPr>
            <a:r>
              <a:rPr lang="fr-CH" sz="1600" u="sng" dirty="0">
                <a:solidFill>
                  <a:schemeClr val="bg2">
                    <a:lumMod val="50000"/>
                  </a:schemeClr>
                </a:solidFill>
                <a:latin typeface="Bookman Old Style" panose="02050604050505020204" pitchFamily="18" charset="0"/>
              </a:rPr>
              <a:t>Départs</a:t>
            </a:r>
            <a:r>
              <a:rPr lang="fr-CH" sz="1600" dirty="0">
                <a:solidFill>
                  <a:schemeClr val="bg2">
                    <a:lumMod val="50000"/>
                  </a:schemeClr>
                </a:solidFill>
                <a:latin typeface="Bookman Old Style" panose="02050604050505020204" pitchFamily="18" charset="0"/>
              </a:rPr>
              <a:t>	</a:t>
            </a:r>
            <a:r>
              <a:rPr lang="fr-CH" sz="1600" dirty="0">
                <a:solidFill>
                  <a:srgbClr val="0070C0"/>
                </a:solidFill>
                <a:latin typeface="Bookman Old Style" panose="02050604050505020204" pitchFamily="18" charset="0"/>
              </a:rPr>
              <a:t>de 11h45 à 12h00</a:t>
            </a:r>
          </a:p>
          <a:p>
            <a:pPr marL="0" lvl="0" indent="0">
              <a:spcBef>
                <a:spcPts val="300"/>
              </a:spcBef>
              <a:spcAft>
                <a:spcPts val="300"/>
              </a:spcAft>
              <a:buClr>
                <a:srgbClr val="31B6FD"/>
              </a:buClr>
              <a:buNone/>
            </a:pPr>
            <a:r>
              <a:rPr lang="fr-CH" sz="1600" dirty="0">
                <a:solidFill>
                  <a:srgbClr val="0070C0"/>
                </a:solidFill>
                <a:latin typeface="Bookman Old Style" panose="02050604050505020204" pitchFamily="18" charset="0"/>
              </a:rPr>
              <a:t>	de 14h00 à 14h15</a:t>
            </a:r>
          </a:p>
          <a:p>
            <a:pPr marL="0" lvl="0" indent="0">
              <a:spcBef>
                <a:spcPts val="300"/>
              </a:spcBef>
              <a:spcAft>
                <a:spcPts val="300"/>
              </a:spcAft>
              <a:buClr>
                <a:srgbClr val="31B6FD"/>
              </a:buClr>
              <a:buNone/>
            </a:pPr>
            <a:r>
              <a:rPr lang="fr-CH" sz="1600" dirty="0">
                <a:solidFill>
                  <a:srgbClr val="0070C0"/>
                </a:solidFill>
                <a:latin typeface="Bookman Old Style" panose="02050604050505020204" pitchFamily="18" charset="0"/>
              </a:rPr>
              <a:t>	de 16h30 à 18h20</a:t>
            </a:r>
          </a:p>
          <a:p>
            <a:pPr lvl="0">
              <a:spcBef>
                <a:spcPts val="300"/>
              </a:spcBef>
              <a:spcAft>
                <a:spcPts val="300"/>
              </a:spcAft>
              <a:buClr>
                <a:srgbClr val="31B6FD"/>
              </a:buClr>
              <a:buFont typeface="Symbol" pitchFamily="18"/>
              <a:buChar char=""/>
            </a:pPr>
            <a:endParaRPr lang="fr-CH" sz="1600" dirty="0">
              <a:solidFill>
                <a:srgbClr val="073E87"/>
              </a:solidFill>
              <a:latin typeface="Bookman Old Style" panose="02050604050505020204" pitchFamily="18" charset="0"/>
            </a:endParaRPr>
          </a:p>
          <a:p>
            <a:pPr marL="0" indent="0" algn="ctr">
              <a:buNone/>
            </a:pPr>
            <a:r>
              <a:rPr lang="fr-CH" sz="4800" dirty="0">
                <a:solidFill>
                  <a:schemeClr val="bg2">
                    <a:lumMod val="50000"/>
                  </a:schemeClr>
                </a:solidFill>
                <a:latin typeface="Bookman Old Style" panose="02050604050505020204" pitchFamily="18" charset="0"/>
              </a:rPr>
              <a:t>fyae.ch</a:t>
            </a:r>
          </a:p>
        </p:txBody>
      </p:sp>
      <p:sp>
        <p:nvSpPr>
          <p:cNvPr id="6" name="Espace réservé du contenu 5"/>
          <p:cNvSpPr>
            <a:spLocks noGrp="1"/>
          </p:cNvSpPr>
          <p:nvPr>
            <p:ph sz="quarter" idx="2"/>
          </p:nvPr>
        </p:nvSpPr>
        <p:spPr>
          <a:xfrm>
            <a:off x="4211960" y="2348880"/>
            <a:ext cx="4680520" cy="4248472"/>
          </a:xfrm>
        </p:spPr>
        <p:txBody>
          <a:bodyPr>
            <a:noAutofit/>
          </a:bodyPr>
          <a:lstStyle/>
          <a:p>
            <a:pPr marL="0" lvl="0" indent="0">
              <a:spcBef>
                <a:spcPts val="300"/>
              </a:spcBef>
              <a:spcAft>
                <a:spcPts val="300"/>
              </a:spcAft>
              <a:buClr>
                <a:srgbClr val="31B6FD"/>
              </a:buClr>
              <a:buNone/>
            </a:pPr>
            <a:r>
              <a:rPr lang="fr-CH" sz="1200" b="1" dirty="0">
                <a:solidFill>
                  <a:schemeClr val="bg2">
                    <a:lumMod val="50000"/>
                  </a:schemeClr>
                </a:solidFill>
                <a:latin typeface="Bookman Old Style" panose="02050604050505020204" pitchFamily="18" charset="0"/>
              </a:rPr>
              <a:t>Jours fériés </a:t>
            </a:r>
          </a:p>
          <a:p>
            <a:pPr marL="0" lvl="0" indent="0">
              <a:spcBef>
                <a:spcPts val="300"/>
              </a:spcBef>
              <a:spcAft>
                <a:spcPts val="300"/>
              </a:spcAft>
              <a:buClr>
                <a:srgbClr val="31B6FD"/>
              </a:buClr>
              <a:buNone/>
            </a:pPr>
            <a:r>
              <a:rPr lang="fr-CH" sz="1200" dirty="0">
                <a:solidFill>
                  <a:srgbClr val="0070C0"/>
                </a:solidFill>
                <a:latin typeface="Bookman Old Style" panose="02050604050505020204" pitchFamily="18" charset="0"/>
              </a:rPr>
              <a:t>Lundi du Jeûne fédéral		19 septembre 2022</a:t>
            </a:r>
          </a:p>
          <a:p>
            <a:pPr marL="0" lvl="0" indent="0">
              <a:spcBef>
                <a:spcPts val="300"/>
              </a:spcBef>
              <a:spcAft>
                <a:spcPts val="300"/>
              </a:spcAft>
              <a:buClr>
                <a:srgbClr val="31B6FD"/>
              </a:buClr>
              <a:buNone/>
            </a:pPr>
            <a:r>
              <a:rPr lang="fr-CH" sz="1200" dirty="0">
                <a:solidFill>
                  <a:srgbClr val="0070C0"/>
                </a:solidFill>
                <a:latin typeface="Bookman Old Style" panose="02050604050505020204" pitchFamily="18" charset="0"/>
              </a:rPr>
              <a:t>Vendredi Saint		7 avril 2023</a:t>
            </a:r>
          </a:p>
          <a:p>
            <a:pPr marL="0" lvl="0" indent="0">
              <a:spcBef>
                <a:spcPts val="300"/>
              </a:spcBef>
              <a:spcAft>
                <a:spcPts val="300"/>
              </a:spcAft>
              <a:buClr>
                <a:srgbClr val="31B6FD"/>
              </a:buClr>
              <a:buNone/>
            </a:pPr>
            <a:r>
              <a:rPr lang="fr-CH" sz="1200" dirty="0">
                <a:solidFill>
                  <a:srgbClr val="0070C0"/>
                </a:solidFill>
                <a:latin typeface="Bookman Old Style" panose="02050604050505020204" pitchFamily="18" charset="0"/>
              </a:rPr>
              <a:t>Lundi de Pâques		10 avril 2023</a:t>
            </a:r>
          </a:p>
          <a:p>
            <a:pPr marL="0" lvl="0" indent="0">
              <a:spcBef>
                <a:spcPts val="300"/>
              </a:spcBef>
              <a:spcAft>
                <a:spcPts val="300"/>
              </a:spcAft>
              <a:buClr>
                <a:srgbClr val="31B6FD"/>
              </a:buClr>
              <a:buNone/>
            </a:pPr>
            <a:r>
              <a:rPr lang="fr-CH" sz="1200" dirty="0">
                <a:solidFill>
                  <a:srgbClr val="0070C0"/>
                </a:solidFill>
                <a:latin typeface="Bookman Old Style" panose="02050604050505020204" pitchFamily="18" charset="0"/>
              </a:rPr>
              <a:t>Jeudi et Vendredi de l’Ascension	18 et 19 mai 2023</a:t>
            </a:r>
          </a:p>
          <a:p>
            <a:pPr marL="0" lvl="0" indent="0">
              <a:spcBef>
                <a:spcPts val="300"/>
              </a:spcBef>
              <a:spcAft>
                <a:spcPts val="300"/>
              </a:spcAft>
              <a:buClr>
                <a:srgbClr val="31B6FD"/>
              </a:buClr>
              <a:buNone/>
            </a:pPr>
            <a:r>
              <a:rPr lang="fr-CH" sz="1200" dirty="0">
                <a:solidFill>
                  <a:srgbClr val="0070C0"/>
                </a:solidFill>
                <a:latin typeface="Bookman Old Style" panose="02050604050505020204" pitchFamily="18" charset="0"/>
              </a:rPr>
              <a:t>Lundi de Pentecôte		29 mai 2023</a:t>
            </a:r>
          </a:p>
          <a:p>
            <a:pPr marL="0" lvl="0" indent="0">
              <a:spcBef>
                <a:spcPts val="300"/>
              </a:spcBef>
              <a:spcAft>
                <a:spcPts val="300"/>
              </a:spcAft>
              <a:buClr>
                <a:srgbClr val="31B6FD"/>
              </a:buClr>
              <a:buNone/>
            </a:pPr>
            <a:endParaRPr lang="fr-CH" sz="1200" dirty="0">
              <a:solidFill>
                <a:srgbClr val="002060"/>
              </a:solidFill>
              <a:latin typeface="Bookman Old Style" panose="02050604050505020204" pitchFamily="18" charset="0"/>
            </a:endParaRPr>
          </a:p>
          <a:p>
            <a:pPr marL="0" lvl="0" indent="0">
              <a:spcBef>
                <a:spcPts val="300"/>
              </a:spcBef>
              <a:spcAft>
                <a:spcPts val="300"/>
              </a:spcAft>
              <a:buClr>
                <a:srgbClr val="31B6FD"/>
              </a:buClr>
              <a:buNone/>
            </a:pPr>
            <a:endParaRPr lang="fr-CH" sz="1200" dirty="0">
              <a:solidFill>
                <a:srgbClr val="002060"/>
              </a:solidFill>
              <a:latin typeface="Bookman Old Style" panose="02050604050505020204" pitchFamily="18" charset="0"/>
            </a:endParaRPr>
          </a:p>
          <a:p>
            <a:pPr marL="0" lvl="0" indent="0">
              <a:spcBef>
                <a:spcPts val="300"/>
              </a:spcBef>
              <a:spcAft>
                <a:spcPts val="300"/>
              </a:spcAft>
              <a:buClr>
                <a:srgbClr val="31B6FD"/>
              </a:buClr>
              <a:buNone/>
            </a:pPr>
            <a:r>
              <a:rPr lang="fr-CH" sz="1200" b="1" dirty="0">
                <a:solidFill>
                  <a:schemeClr val="bg2">
                    <a:lumMod val="50000"/>
                  </a:schemeClr>
                </a:solidFill>
                <a:latin typeface="Bookman Old Style" panose="02050604050505020204" pitchFamily="18" charset="0"/>
              </a:rPr>
              <a:t>Vacances d’hiver</a:t>
            </a:r>
          </a:p>
          <a:p>
            <a:pPr marL="0" lvl="0" indent="0">
              <a:spcBef>
                <a:spcPts val="300"/>
              </a:spcBef>
              <a:spcAft>
                <a:spcPts val="300"/>
              </a:spcAft>
              <a:buClr>
                <a:srgbClr val="31B6FD"/>
              </a:buClr>
              <a:buNone/>
            </a:pPr>
            <a:r>
              <a:rPr lang="fr-CH" sz="1200" dirty="0">
                <a:solidFill>
                  <a:srgbClr val="0070C0"/>
                </a:solidFill>
                <a:latin typeface="Bookman Old Style" panose="02050604050505020204" pitchFamily="18" charset="0"/>
              </a:rPr>
              <a:t>Du vendredi 23 décembre 2022 à 17h00</a:t>
            </a:r>
          </a:p>
          <a:p>
            <a:pPr marL="0" lvl="0" indent="0">
              <a:spcBef>
                <a:spcPts val="300"/>
              </a:spcBef>
              <a:spcAft>
                <a:spcPts val="300"/>
              </a:spcAft>
              <a:buClr>
                <a:srgbClr val="31B6FD"/>
              </a:buClr>
              <a:buNone/>
            </a:pPr>
            <a:r>
              <a:rPr lang="fr-CH" sz="1200" dirty="0">
                <a:solidFill>
                  <a:srgbClr val="0070C0"/>
                </a:solidFill>
                <a:latin typeface="Bookman Old Style" panose="02050604050505020204" pitchFamily="18" charset="0"/>
              </a:rPr>
              <a:t>au lundi 9 janvier 2022 à 6h30</a:t>
            </a:r>
          </a:p>
          <a:p>
            <a:pPr marL="0" lvl="0" indent="0">
              <a:spcBef>
                <a:spcPts val="300"/>
              </a:spcBef>
              <a:spcAft>
                <a:spcPts val="300"/>
              </a:spcAft>
              <a:buClr>
                <a:srgbClr val="31B6FD"/>
              </a:buClr>
              <a:buNone/>
            </a:pPr>
            <a:endParaRPr lang="fr-CH" sz="1200" dirty="0">
              <a:solidFill>
                <a:srgbClr val="002060"/>
              </a:solidFill>
              <a:latin typeface="Bookman Old Style" panose="02050604050505020204" pitchFamily="18" charset="0"/>
            </a:endParaRPr>
          </a:p>
          <a:p>
            <a:pPr marL="0" lvl="0" indent="0">
              <a:spcBef>
                <a:spcPts val="300"/>
              </a:spcBef>
              <a:spcAft>
                <a:spcPts val="300"/>
              </a:spcAft>
              <a:buClr>
                <a:srgbClr val="31B6FD"/>
              </a:buClr>
              <a:buNone/>
            </a:pPr>
            <a:r>
              <a:rPr lang="fr-CH" sz="1200" b="1" dirty="0">
                <a:solidFill>
                  <a:schemeClr val="bg2">
                    <a:lumMod val="50000"/>
                  </a:schemeClr>
                </a:solidFill>
                <a:latin typeface="Bookman Old Style" panose="02050604050505020204" pitchFamily="18" charset="0"/>
              </a:rPr>
              <a:t>Vacances d’été </a:t>
            </a:r>
          </a:p>
          <a:p>
            <a:pPr marL="0" lvl="0" indent="0">
              <a:spcBef>
                <a:spcPts val="300"/>
              </a:spcBef>
              <a:spcAft>
                <a:spcPts val="300"/>
              </a:spcAft>
              <a:buClr>
                <a:srgbClr val="31B6FD"/>
              </a:buClr>
              <a:buNone/>
            </a:pPr>
            <a:r>
              <a:rPr lang="fr-CH" sz="1200" dirty="0">
                <a:solidFill>
                  <a:srgbClr val="0070C0"/>
                </a:solidFill>
                <a:latin typeface="Bookman Old Style" panose="02050604050505020204" pitchFamily="18" charset="0"/>
              </a:rPr>
              <a:t>Du vendredi 14 juillet 2023 à 17h00 </a:t>
            </a:r>
          </a:p>
          <a:p>
            <a:pPr marL="0" lvl="0" indent="0">
              <a:spcBef>
                <a:spcPts val="300"/>
              </a:spcBef>
              <a:spcAft>
                <a:spcPts val="300"/>
              </a:spcAft>
              <a:buClr>
                <a:srgbClr val="31B6FD"/>
              </a:buClr>
              <a:buNone/>
            </a:pPr>
            <a:r>
              <a:rPr lang="fr-CH" sz="1200" dirty="0">
                <a:solidFill>
                  <a:srgbClr val="0070C0"/>
                </a:solidFill>
                <a:latin typeface="Bookman Old Style" panose="02050604050505020204" pitchFamily="18" charset="0"/>
              </a:rPr>
              <a:t>au lundi 7 août 2023 </a:t>
            </a:r>
            <a:r>
              <a:rPr lang="fr-CH" sz="1200">
                <a:solidFill>
                  <a:srgbClr val="0070C0"/>
                </a:solidFill>
                <a:latin typeface="Bookman Old Style" panose="02050604050505020204" pitchFamily="18" charset="0"/>
              </a:rPr>
              <a:t>à 8h00</a:t>
            </a:r>
            <a:endParaRPr lang="fr-CH" sz="1200" dirty="0">
              <a:solidFill>
                <a:srgbClr val="0070C0"/>
              </a:solidFill>
              <a:latin typeface="Bookman Old Style" panose="02050604050505020204" pitchFamily="18" charset="0"/>
            </a:endParaRPr>
          </a:p>
          <a:p>
            <a:pPr lvl="0">
              <a:spcBef>
                <a:spcPts val="600"/>
              </a:spcBef>
              <a:buClr>
                <a:srgbClr val="31B6FD"/>
              </a:buClr>
              <a:buFont typeface="Symbol" pitchFamily="18"/>
              <a:buChar char=""/>
            </a:pPr>
            <a:endParaRPr lang="fr-CH" sz="1200" dirty="0">
              <a:solidFill>
                <a:srgbClr val="073E87"/>
              </a:solidFill>
              <a:latin typeface="Bookman Old Style" panose="02050604050505020204" pitchFamily="18" charset="0"/>
            </a:endParaRPr>
          </a:p>
          <a:p>
            <a:endParaRPr lang="fr-CH" sz="1200" dirty="0">
              <a:latin typeface="Bookman Old Style" panose="02050604050505020204" pitchFamily="18" charset="0"/>
            </a:endParaRPr>
          </a:p>
        </p:txBody>
      </p:sp>
      <p:sp>
        <p:nvSpPr>
          <p:cNvPr id="7" name="Titre 73">
            <a:extLst>
              <a:ext uri="{FF2B5EF4-FFF2-40B4-BE49-F238E27FC236}">
                <a16:creationId xmlns:a16="http://schemas.microsoft.com/office/drawing/2014/main" id="{A6670FF8-E37A-4344-8E92-EDD8D7F70DAB}"/>
              </a:ext>
            </a:extLst>
          </p:cNvPr>
          <p:cNvSpPr txBox="1">
            <a:spLocks/>
          </p:cNvSpPr>
          <p:nvPr/>
        </p:nvSpPr>
        <p:spPr>
          <a:xfrm>
            <a:off x="792000" y="203246"/>
            <a:ext cx="7560000" cy="1440000"/>
          </a:xfrm>
          <a:prstGeom prst="rect">
            <a:avLst/>
          </a:prstGeom>
          <a:solidFill>
            <a:schemeClr val="accent3"/>
          </a:solidFill>
          <a:ln>
            <a:noFill/>
          </a:ln>
          <a:effectLst>
            <a:softEdge rad="63500"/>
          </a:effectLst>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CH" sz="3600" dirty="0">
                <a:solidFill>
                  <a:schemeClr val="bg1"/>
                </a:solidFill>
                <a:latin typeface="Bookman Old Style" panose="02050604050505020204" pitchFamily="18" charset="0"/>
              </a:rPr>
              <a:t>Horaires, fermetures et infos</a:t>
            </a:r>
            <a:endParaRPr lang="fr-CH" dirty="0">
              <a:solidFill>
                <a:schemeClr val="bg1"/>
              </a:solidFill>
              <a:latin typeface="Bookman Old Style" panose="02050604050505020204" pitchFamily="18" charset="0"/>
            </a:endParaRPr>
          </a:p>
        </p:txBody>
      </p:sp>
      <p:sp>
        <p:nvSpPr>
          <p:cNvPr id="2" name="Espace réservé du numéro de diapositive 1"/>
          <p:cNvSpPr>
            <a:spLocks noGrp="1"/>
          </p:cNvSpPr>
          <p:nvPr>
            <p:ph type="sldNum" sz="quarter" idx="12"/>
          </p:nvPr>
        </p:nvSpPr>
        <p:spPr/>
        <p:txBody>
          <a:bodyPr/>
          <a:lstStyle/>
          <a:p>
            <a:r>
              <a:rPr lang="fr-CH" dirty="0"/>
              <a:t>2</a:t>
            </a:r>
          </a:p>
        </p:txBody>
      </p:sp>
    </p:spTree>
    <p:extLst>
      <p:ext uri="{BB962C8B-B14F-4D97-AF65-F5344CB8AC3E}">
        <p14:creationId xmlns:p14="http://schemas.microsoft.com/office/powerpoint/2010/main" val="30786165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ous-titre 2"/>
          <p:cNvSpPr txBox="1">
            <a:spLocks/>
          </p:cNvSpPr>
          <p:nvPr/>
        </p:nvSpPr>
        <p:spPr>
          <a:xfrm>
            <a:off x="1232946" y="1737515"/>
            <a:ext cx="6840000" cy="720000"/>
          </a:xfrm>
          <a:prstGeom prst="rect">
            <a:avLst/>
          </a:prstGeom>
          <a:solidFill>
            <a:schemeClr val="accent3">
              <a:lumMod val="20000"/>
              <a:lumOff val="80000"/>
            </a:schemeClr>
          </a:solidFill>
          <a:effectLst>
            <a:softEdge rad="31750"/>
          </a:effectLst>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fr-CH" sz="1200" dirty="0">
                <a:solidFill>
                  <a:schemeClr val="accent3"/>
                </a:solidFill>
                <a:latin typeface="Bookman Old Style" panose="02050604050505020204" pitchFamily="18" charset="0"/>
              </a:rPr>
              <a:t>Les membres de l’équipe des Gribouilles, issus d’horizons professionnels différents et riches de leurs expériences diverses travaillent en commun dans le but de vous offrir un accueil de qualité. Ces membres sont…</a:t>
            </a:r>
          </a:p>
        </p:txBody>
      </p:sp>
      <p:sp>
        <p:nvSpPr>
          <p:cNvPr id="6" name="Titre 73"/>
          <p:cNvSpPr txBox="1">
            <a:spLocks/>
          </p:cNvSpPr>
          <p:nvPr/>
        </p:nvSpPr>
        <p:spPr>
          <a:xfrm>
            <a:off x="792000" y="203246"/>
            <a:ext cx="7560000" cy="1440000"/>
          </a:xfrm>
          <a:prstGeom prst="rect">
            <a:avLst/>
          </a:prstGeom>
          <a:solidFill>
            <a:schemeClr val="accent3"/>
          </a:solidFill>
          <a:ln>
            <a:noFill/>
          </a:ln>
          <a:effectLst>
            <a:softEdge rad="63500"/>
          </a:effectLst>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CH" sz="3600" dirty="0">
                <a:solidFill>
                  <a:schemeClr val="bg1"/>
                </a:solidFill>
                <a:latin typeface="Bookman Old Style" panose="02050604050505020204" pitchFamily="18" charset="0"/>
              </a:rPr>
              <a:t>Notre équipe éducative</a:t>
            </a:r>
            <a:endParaRPr lang="fr-CH" dirty="0">
              <a:solidFill>
                <a:schemeClr val="bg1"/>
              </a:solidFill>
              <a:latin typeface="Bookman Old Style" panose="02050604050505020204" pitchFamily="18" charset="0"/>
            </a:endParaRPr>
          </a:p>
        </p:txBody>
      </p:sp>
      <p:sp>
        <p:nvSpPr>
          <p:cNvPr id="18" name="ZoneTexte 17"/>
          <p:cNvSpPr txBox="1"/>
          <p:nvPr/>
        </p:nvSpPr>
        <p:spPr>
          <a:xfrm>
            <a:off x="681541" y="5070294"/>
            <a:ext cx="1202573" cy="677108"/>
          </a:xfrm>
          <a:prstGeom prst="rect">
            <a:avLst/>
          </a:prstGeom>
          <a:noFill/>
          <a:ln w="3175">
            <a:solidFill>
              <a:schemeClr val="accent1"/>
            </a:solidFill>
            <a:prstDash val="sysDot"/>
          </a:ln>
        </p:spPr>
        <p:txBody>
          <a:bodyPr wrap="square" rtlCol="0">
            <a:spAutoFit/>
          </a:bodyPr>
          <a:lstStyle/>
          <a:p>
            <a:pPr algn="ctr"/>
            <a:r>
              <a:rPr lang="fr-CH" sz="1600" dirty="0">
                <a:solidFill>
                  <a:schemeClr val="accent1"/>
                </a:solidFill>
                <a:latin typeface="Bookman Old Style" panose="02050604050505020204" pitchFamily="18" charset="0"/>
              </a:rPr>
              <a:t>Noémie</a:t>
            </a:r>
            <a:r>
              <a:rPr lang="fr-CH" sz="1100" dirty="0">
                <a:solidFill>
                  <a:schemeClr val="accent1"/>
                </a:solidFill>
                <a:latin typeface="Bookman Old Style" panose="02050604050505020204" pitchFamily="18" charset="0"/>
              </a:rPr>
              <a:t> 80%</a:t>
            </a:r>
          </a:p>
          <a:p>
            <a:pPr algn="ctr"/>
            <a:r>
              <a:rPr lang="fr-CH" sz="1100" dirty="0">
                <a:solidFill>
                  <a:schemeClr val="accent1"/>
                </a:solidFill>
                <a:latin typeface="Bookman Old Style" panose="02050604050505020204" pitchFamily="18" charset="0"/>
              </a:rPr>
              <a:t>Ma-Me-Je-Ve</a:t>
            </a:r>
          </a:p>
        </p:txBody>
      </p:sp>
      <p:sp>
        <p:nvSpPr>
          <p:cNvPr id="19" name="ZoneTexte 18"/>
          <p:cNvSpPr txBox="1"/>
          <p:nvPr/>
        </p:nvSpPr>
        <p:spPr>
          <a:xfrm>
            <a:off x="2074377" y="4132848"/>
            <a:ext cx="933500" cy="677108"/>
          </a:xfrm>
          <a:prstGeom prst="rect">
            <a:avLst/>
          </a:prstGeom>
          <a:noFill/>
          <a:ln w="3175">
            <a:solidFill>
              <a:srgbClr val="F39C12"/>
            </a:solidFill>
          </a:ln>
        </p:spPr>
        <p:txBody>
          <a:bodyPr wrap="square" rtlCol="0">
            <a:spAutoFit/>
          </a:bodyPr>
          <a:lstStyle/>
          <a:p>
            <a:pPr algn="ctr"/>
            <a:r>
              <a:rPr lang="fr-CH" sz="1600" dirty="0">
                <a:solidFill>
                  <a:srgbClr val="F39C12"/>
                </a:solidFill>
                <a:latin typeface="Bookman Old Style" panose="02050604050505020204" pitchFamily="18" charset="0"/>
              </a:rPr>
              <a:t>Monica</a:t>
            </a:r>
            <a:r>
              <a:rPr lang="fr-CH" sz="1100" dirty="0">
                <a:solidFill>
                  <a:srgbClr val="F39C12"/>
                </a:solidFill>
                <a:latin typeface="Bookman Old Style" panose="02050604050505020204" pitchFamily="18" charset="0"/>
              </a:rPr>
              <a:t> 60%</a:t>
            </a:r>
          </a:p>
          <a:p>
            <a:pPr algn="ctr"/>
            <a:r>
              <a:rPr lang="fr-CH" sz="1100" dirty="0">
                <a:solidFill>
                  <a:srgbClr val="F39C12"/>
                </a:solidFill>
                <a:latin typeface="Bookman Old Style" panose="02050604050505020204" pitchFamily="18" charset="0"/>
              </a:rPr>
              <a:t>Lu-Je-Ve</a:t>
            </a:r>
          </a:p>
        </p:txBody>
      </p:sp>
      <p:sp>
        <p:nvSpPr>
          <p:cNvPr id="21" name="ZoneTexte 20"/>
          <p:cNvSpPr txBox="1"/>
          <p:nvPr/>
        </p:nvSpPr>
        <p:spPr>
          <a:xfrm>
            <a:off x="3076706" y="5112191"/>
            <a:ext cx="1649811" cy="646331"/>
          </a:xfrm>
          <a:prstGeom prst="rect">
            <a:avLst/>
          </a:prstGeom>
          <a:noFill/>
          <a:ln w="3175">
            <a:solidFill>
              <a:srgbClr val="C0504D"/>
            </a:solidFill>
          </a:ln>
        </p:spPr>
        <p:txBody>
          <a:bodyPr wrap="none" rtlCol="0">
            <a:spAutoFit/>
          </a:bodyPr>
          <a:lstStyle/>
          <a:p>
            <a:pPr algn="ctr"/>
            <a:r>
              <a:rPr lang="fr-CH" sz="1400" dirty="0">
                <a:solidFill>
                  <a:srgbClr val="C0504D"/>
                </a:solidFill>
                <a:latin typeface="Bookman Old Style" panose="02050604050505020204" pitchFamily="18" charset="0"/>
              </a:rPr>
              <a:t>Ophélie</a:t>
            </a:r>
          </a:p>
          <a:p>
            <a:pPr algn="ctr"/>
            <a:r>
              <a:rPr lang="fr-CH" sz="1100" dirty="0">
                <a:solidFill>
                  <a:srgbClr val="C0504D"/>
                </a:solidFill>
                <a:latin typeface="Bookman Old Style" panose="02050604050505020204" pitchFamily="18" charset="0"/>
              </a:rPr>
              <a:t>ES en formation 50%</a:t>
            </a:r>
          </a:p>
          <a:p>
            <a:pPr algn="ctr"/>
            <a:r>
              <a:rPr lang="fr-CH" sz="1100" dirty="0">
                <a:solidFill>
                  <a:srgbClr val="C0504D"/>
                </a:solidFill>
                <a:latin typeface="Bookman Old Style" panose="02050604050505020204" pitchFamily="18" charset="0"/>
              </a:rPr>
              <a:t>Lu-Me-Je-</a:t>
            </a:r>
          </a:p>
        </p:txBody>
      </p:sp>
      <p:sp>
        <p:nvSpPr>
          <p:cNvPr id="22" name="ZoneTexte 21"/>
          <p:cNvSpPr txBox="1"/>
          <p:nvPr/>
        </p:nvSpPr>
        <p:spPr>
          <a:xfrm>
            <a:off x="4677312" y="4212763"/>
            <a:ext cx="932714" cy="692497"/>
          </a:xfrm>
          <a:prstGeom prst="rect">
            <a:avLst/>
          </a:prstGeom>
          <a:noFill/>
          <a:ln w="3175">
            <a:solidFill>
              <a:srgbClr val="4BACC6"/>
            </a:solidFill>
          </a:ln>
        </p:spPr>
        <p:txBody>
          <a:bodyPr wrap="square" rtlCol="0">
            <a:spAutoFit/>
          </a:bodyPr>
          <a:lstStyle/>
          <a:p>
            <a:pPr algn="ctr"/>
            <a:r>
              <a:rPr lang="fr-CH" sz="1400" dirty="0">
                <a:solidFill>
                  <a:srgbClr val="4BACC6"/>
                </a:solidFill>
                <a:latin typeface="Bookman Old Style" panose="02050604050505020204" pitchFamily="18" charset="0"/>
              </a:rPr>
              <a:t>Marion</a:t>
            </a:r>
          </a:p>
          <a:p>
            <a:pPr algn="ctr"/>
            <a:r>
              <a:rPr lang="fr-CH" sz="1400" dirty="0">
                <a:solidFill>
                  <a:srgbClr val="4BACC6"/>
                </a:solidFill>
                <a:latin typeface="Bookman Old Style" panose="02050604050505020204" pitchFamily="18" charset="0"/>
              </a:rPr>
              <a:t>60%</a:t>
            </a:r>
            <a:endParaRPr lang="fr-CH" sz="1100" dirty="0">
              <a:solidFill>
                <a:srgbClr val="4BACC6"/>
              </a:solidFill>
              <a:latin typeface="Bookman Old Style" panose="02050604050505020204" pitchFamily="18" charset="0"/>
            </a:endParaRPr>
          </a:p>
          <a:p>
            <a:pPr algn="ctr"/>
            <a:r>
              <a:rPr lang="fr-CH" sz="1100" dirty="0">
                <a:solidFill>
                  <a:srgbClr val="4BACC6"/>
                </a:solidFill>
                <a:latin typeface="Bookman Old Style" panose="02050604050505020204" pitchFamily="18" charset="0"/>
              </a:rPr>
              <a:t>Lu-Ma-Je</a:t>
            </a:r>
          </a:p>
        </p:txBody>
      </p:sp>
      <p:sp>
        <p:nvSpPr>
          <p:cNvPr id="24" name="ZoneTexte 23"/>
          <p:cNvSpPr txBox="1"/>
          <p:nvPr/>
        </p:nvSpPr>
        <p:spPr>
          <a:xfrm>
            <a:off x="5707550" y="5301208"/>
            <a:ext cx="1451353" cy="846386"/>
          </a:xfrm>
          <a:prstGeom prst="rect">
            <a:avLst/>
          </a:prstGeom>
          <a:noFill/>
          <a:ln w="3175">
            <a:solidFill>
              <a:schemeClr val="accent3"/>
            </a:solidFill>
          </a:ln>
        </p:spPr>
        <p:txBody>
          <a:bodyPr wrap="square" rtlCol="0">
            <a:spAutoFit/>
          </a:bodyPr>
          <a:lstStyle/>
          <a:p>
            <a:pPr algn="ctr"/>
            <a:r>
              <a:rPr lang="fr-CH" sz="1600" dirty="0">
                <a:solidFill>
                  <a:schemeClr val="accent3"/>
                </a:solidFill>
                <a:latin typeface="Bookman Old Style" panose="02050604050505020204" pitchFamily="18" charset="0"/>
              </a:rPr>
              <a:t>Lana</a:t>
            </a:r>
          </a:p>
          <a:p>
            <a:pPr algn="ctr"/>
            <a:r>
              <a:rPr lang="fr-CH" sz="1100" dirty="0">
                <a:solidFill>
                  <a:schemeClr val="accent3"/>
                </a:solidFill>
                <a:latin typeface="Bookman Old Style" panose="02050604050505020204" pitchFamily="18" charset="0"/>
              </a:rPr>
              <a:t>Apprentie 1</a:t>
            </a:r>
            <a:r>
              <a:rPr lang="fr-CH" sz="1100" baseline="30000" dirty="0">
                <a:solidFill>
                  <a:schemeClr val="accent3"/>
                </a:solidFill>
                <a:latin typeface="Bookman Old Style" panose="02050604050505020204" pitchFamily="18" charset="0"/>
              </a:rPr>
              <a:t>ère</a:t>
            </a:r>
            <a:r>
              <a:rPr lang="fr-CH" sz="1100" dirty="0">
                <a:solidFill>
                  <a:schemeClr val="accent3"/>
                </a:solidFill>
                <a:latin typeface="Bookman Old Style" panose="02050604050505020204" pitchFamily="18" charset="0"/>
              </a:rPr>
              <a:t> année </a:t>
            </a:r>
          </a:p>
          <a:p>
            <a:pPr algn="ctr"/>
            <a:r>
              <a:rPr lang="fr-CH" sz="1100" dirty="0">
                <a:solidFill>
                  <a:schemeClr val="accent3"/>
                </a:solidFill>
                <a:latin typeface="Bookman Old Style" panose="02050604050505020204" pitchFamily="18" charset="0"/>
              </a:rPr>
              <a:t>Lu-Ma-Me</a:t>
            </a:r>
          </a:p>
        </p:txBody>
      </p:sp>
      <p:sp>
        <p:nvSpPr>
          <p:cNvPr id="2" name="Espace réservé du numéro de diapositive 1"/>
          <p:cNvSpPr>
            <a:spLocks noGrp="1"/>
          </p:cNvSpPr>
          <p:nvPr>
            <p:ph type="sldNum" sz="quarter" idx="12"/>
          </p:nvPr>
        </p:nvSpPr>
        <p:spPr/>
        <p:txBody>
          <a:bodyPr/>
          <a:lstStyle/>
          <a:p>
            <a:fld id="{2CC25C9B-891C-4F6E-94AF-06F5E978CFBB}" type="slidenum">
              <a:rPr lang="fr-CH" smtClean="0"/>
              <a:t>3</a:t>
            </a:fld>
            <a:endParaRPr lang="fr-CH" dirty="0"/>
          </a:p>
        </p:txBody>
      </p:sp>
      <p:sp>
        <p:nvSpPr>
          <p:cNvPr id="9" name="ZoneTexte 8">
            <a:extLst>
              <a:ext uri="{FF2B5EF4-FFF2-40B4-BE49-F238E27FC236}">
                <a16:creationId xmlns:a16="http://schemas.microsoft.com/office/drawing/2014/main" id="{8ECB3D9D-5251-4021-8AFE-394576DFF47C}"/>
              </a:ext>
            </a:extLst>
          </p:cNvPr>
          <p:cNvSpPr txBox="1"/>
          <p:nvPr/>
        </p:nvSpPr>
        <p:spPr>
          <a:xfrm>
            <a:off x="7280597" y="4108301"/>
            <a:ext cx="1245156" cy="677108"/>
          </a:xfrm>
          <a:prstGeom prst="rect">
            <a:avLst/>
          </a:prstGeom>
          <a:noFill/>
          <a:ln>
            <a:solidFill>
              <a:srgbClr val="8064A2"/>
            </a:solidFill>
          </a:ln>
        </p:spPr>
        <p:txBody>
          <a:bodyPr wrap="square" rtlCol="0">
            <a:spAutoFit/>
          </a:bodyPr>
          <a:lstStyle/>
          <a:p>
            <a:pPr algn="ctr"/>
            <a:r>
              <a:rPr lang="fr-CH" sz="1600" dirty="0">
                <a:solidFill>
                  <a:schemeClr val="accent4">
                    <a:lumMod val="75000"/>
                  </a:schemeClr>
                </a:solidFill>
              </a:rPr>
              <a:t>Blerta</a:t>
            </a:r>
          </a:p>
          <a:p>
            <a:pPr algn="ctr"/>
            <a:r>
              <a:rPr lang="fr-CH" sz="1100" dirty="0">
                <a:solidFill>
                  <a:schemeClr val="accent4">
                    <a:lumMod val="75000"/>
                  </a:schemeClr>
                </a:solidFill>
                <a:latin typeface="Bookman Old Style" panose="02050604050505020204" pitchFamily="18" charset="0"/>
              </a:rPr>
              <a:t> 80% </a:t>
            </a:r>
          </a:p>
          <a:p>
            <a:pPr algn="ctr"/>
            <a:r>
              <a:rPr lang="fr-CH" sz="1100" dirty="0">
                <a:solidFill>
                  <a:schemeClr val="accent4">
                    <a:lumMod val="75000"/>
                  </a:schemeClr>
                </a:solidFill>
                <a:latin typeface="Bookman Old Style" panose="02050604050505020204" pitchFamily="18" charset="0"/>
              </a:rPr>
              <a:t>Ma-Me-Je-Ve</a:t>
            </a:r>
          </a:p>
        </p:txBody>
      </p:sp>
      <mc:AlternateContent xmlns:mc="http://schemas.openxmlformats.org/markup-compatibility/2006" xmlns:p14="http://schemas.microsoft.com/office/powerpoint/2010/main">
        <mc:Choice Requires="p14">
          <p:contentPart p14:bwMode="auto" r:id="rId3">
            <p14:nvContentPartPr>
              <p14:cNvPr id="12" name="Encre 11">
                <a:extLst>
                  <a:ext uri="{FF2B5EF4-FFF2-40B4-BE49-F238E27FC236}">
                    <a16:creationId xmlns:a16="http://schemas.microsoft.com/office/drawing/2014/main" id="{C2DDA863-4850-42FB-B200-D308740348C7}"/>
                  </a:ext>
                </a:extLst>
              </p14:cNvPr>
              <p14:cNvContentPartPr/>
              <p14:nvPr/>
            </p14:nvContentPartPr>
            <p14:xfrm>
              <a:off x="-5247" y="2645540"/>
              <a:ext cx="360" cy="360"/>
            </p14:xfrm>
          </p:contentPart>
        </mc:Choice>
        <mc:Fallback xmlns="">
          <p:pic>
            <p:nvPicPr>
              <p:cNvPr id="12" name="Encre 11">
                <a:extLst>
                  <a:ext uri="{FF2B5EF4-FFF2-40B4-BE49-F238E27FC236}">
                    <a16:creationId xmlns:a16="http://schemas.microsoft.com/office/drawing/2014/main" id="{C2DDA863-4850-42FB-B200-D308740348C7}"/>
                  </a:ext>
                </a:extLst>
              </p:cNvPr>
              <p:cNvPicPr/>
              <p:nvPr/>
            </p:nvPicPr>
            <p:blipFill>
              <a:blip r:embed="rId9"/>
              <a:stretch>
                <a:fillRect/>
              </a:stretch>
            </p:blipFill>
            <p:spPr>
              <a:xfrm>
                <a:off x="-13887" y="263690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3" name="Encre 12">
                <a:extLst>
                  <a:ext uri="{FF2B5EF4-FFF2-40B4-BE49-F238E27FC236}">
                    <a16:creationId xmlns:a16="http://schemas.microsoft.com/office/drawing/2014/main" id="{136B893E-83F6-41E7-9689-25A044E68656}"/>
                  </a:ext>
                </a:extLst>
              </p14:cNvPr>
              <p14:cNvContentPartPr/>
              <p14:nvPr/>
            </p14:nvContentPartPr>
            <p14:xfrm>
              <a:off x="5053473" y="1901420"/>
              <a:ext cx="360" cy="360"/>
            </p14:xfrm>
          </p:contentPart>
        </mc:Choice>
        <mc:Fallback xmlns="">
          <p:pic>
            <p:nvPicPr>
              <p:cNvPr id="13" name="Encre 12">
                <a:extLst>
                  <a:ext uri="{FF2B5EF4-FFF2-40B4-BE49-F238E27FC236}">
                    <a16:creationId xmlns:a16="http://schemas.microsoft.com/office/drawing/2014/main" id="{136B893E-83F6-41E7-9689-25A044E68656}"/>
                  </a:ext>
                </a:extLst>
              </p:cNvPr>
              <p:cNvPicPr/>
              <p:nvPr/>
            </p:nvPicPr>
            <p:blipFill>
              <a:blip r:embed="rId9"/>
              <a:stretch>
                <a:fillRect/>
              </a:stretch>
            </p:blipFill>
            <p:spPr>
              <a:xfrm>
                <a:off x="5044473" y="1892780"/>
                <a:ext cx="18000" cy="18000"/>
              </a:xfrm>
              <a:prstGeom prst="rect">
                <a:avLst/>
              </a:prstGeom>
            </p:spPr>
          </p:pic>
        </mc:Fallback>
      </mc:AlternateContent>
      <p:sp>
        <p:nvSpPr>
          <p:cNvPr id="14" name="ZoneTexte 13">
            <a:extLst>
              <a:ext uri="{FF2B5EF4-FFF2-40B4-BE49-F238E27FC236}">
                <a16:creationId xmlns:a16="http://schemas.microsoft.com/office/drawing/2014/main" id="{86350C26-1B20-4F9F-A2B7-D6BD54EE06F9}"/>
              </a:ext>
            </a:extLst>
          </p:cNvPr>
          <p:cNvSpPr txBox="1"/>
          <p:nvPr/>
        </p:nvSpPr>
        <p:spPr>
          <a:xfrm>
            <a:off x="5940152" y="4293096"/>
            <a:ext cx="1080120" cy="923330"/>
          </a:xfrm>
          <a:prstGeom prst="rect">
            <a:avLst/>
          </a:prstGeom>
          <a:noFill/>
        </p:spPr>
        <p:txBody>
          <a:bodyPr wrap="square" rtlCol="0">
            <a:spAutoFit/>
          </a:bodyPr>
          <a:lstStyle/>
          <a:p>
            <a:endParaRPr lang="fr-CH" dirty="0"/>
          </a:p>
          <a:p>
            <a:endParaRPr lang="fr-CH" dirty="0"/>
          </a:p>
          <a:p>
            <a:endParaRPr lang="fr-CH" dirty="0"/>
          </a:p>
        </p:txBody>
      </p:sp>
    </p:spTree>
    <p:extLst>
      <p:ext uri="{BB962C8B-B14F-4D97-AF65-F5344CB8AC3E}">
        <p14:creationId xmlns:p14="http://schemas.microsoft.com/office/powerpoint/2010/main" val="4478327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ous-titre 2">
            <a:extLst>
              <a:ext uri="{FF2B5EF4-FFF2-40B4-BE49-F238E27FC236}">
                <a16:creationId xmlns:a16="http://schemas.microsoft.com/office/drawing/2014/main" id="{06FD020E-D724-45BA-A914-A88CCC8D65FE}"/>
              </a:ext>
            </a:extLst>
          </p:cNvPr>
          <p:cNvSpPr txBox="1">
            <a:spLocks/>
          </p:cNvSpPr>
          <p:nvPr/>
        </p:nvSpPr>
        <p:spPr>
          <a:xfrm>
            <a:off x="5004048" y="3140968"/>
            <a:ext cx="3960440" cy="3600400"/>
          </a:xfrm>
          <a:prstGeom prst="rect">
            <a:avLst/>
          </a:prstGeom>
          <a:solidFill>
            <a:schemeClr val="accent3">
              <a:lumMod val="20000"/>
              <a:lumOff val="80000"/>
            </a:schemeClr>
          </a:solidFill>
          <a:effectLst>
            <a:softEdge rad="31750"/>
          </a:effectLst>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endParaRPr lang="fr-FR" sz="1200" b="1" dirty="0">
              <a:solidFill>
                <a:schemeClr val="accent3"/>
              </a:solidFill>
              <a:latin typeface="Bookman Old Style" panose="02050604050505020204" pitchFamily="18" charset="0"/>
            </a:endParaRPr>
          </a:p>
          <a:p>
            <a:pPr marL="0" indent="0" algn="r">
              <a:buNone/>
            </a:pPr>
            <a:endParaRPr lang="fr-FR" sz="1200" b="1" dirty="0">
              <a:solidFill>
                <a:schemeClr val="accent3"/>
              </a:solidFill>
              <a:latin typeface="Bookman Old Style" panose="02050604050505020204" pitchFamily="18" charset="0"/>
            </a:endParaRPr>
          </a:p>
          <a:p>
            <a:pPr marL="0" indent="0" algn="r">
              <a:buNone/>
            </a:pPr>
            <a:endParaRPr lang="fr-FR" sz="1200" b="1" dirty="0">
              <a:solidFill>
                <a:schemeClr val="accent3"/>
              </a:solidFill>
              <a:latin typeface="Bookman Old Style" panose="02050604050505020204" pitchFamily="18" charset="0"/>
            </a:endParaRPr>
          </a:p>
          <a:p>
            <a:pPr marL="0" indent="0" algn="r">
              <a:buNone/>
            </a:pPr>
            <a:r>
              <a:rPr lang="fr-CH" sz="1200" dirty="0">
                <a:solidFill>
                  <a:schemeClr val="accent3"/>
                </a:solidFill>
                <a:latin typeface="Bookman Old Style" panose="02050604050505020204" pitchFamily="18" charset="0"/>
              </a:rPr>
              <a:t>La salle de vie des Gribouilles fait également office</a:t>
            </a:r>
          </a:p>
          <a:p>
            <a:pPr marL="0" indent="0" algn="r">
              <a:buNone/>
            </a:pPr>
            <a:r>
              <a:rPr lang="fr-CH" sz="1200" dirty="0">
                <a:solidFill>
                  <a:schemeClr val="accent3"/>
                </a:solidFill>
                <a:latin typeface="Bookman Old Style" panose="02050604050505020204" pitchFamily="18" charset="0"/>
              </a:rPr>
              <a:t>de salle de sieste lors du moment de sieste.</a:t>
            </a:r>
          </a:p>
          <a:p>
            <a:pPr marL="0" indent="0" algn="r">
              <a:buNone/>
            </a:pPr>
            <a:endParaRPr lang="fr-CH" sz="1200" dirty="0">
              <a:solidFill>
                <a:schemeClr val="accent3"/>
              </a:solidFill>
              <a:latin typeface="Bookman Old Style" panose="02050604050505020204" pitchFamily="18" charset="0"/>
            </a:endParaRPr>
          </a:p>
          <a:p>
            <a:pPr marL="0" indent="0" algn="r">
              <a:buNone/>
            </a:pPr>
            <a:r>
              <a:rPr lang="fr-CH" sz="1200" dirty="0">
                <a:solidFill>
                  <a:schemeClr val="accent3"/>
                </a:solidFill>
                <a:latin typeface="Bookman Old Style" panose="02050604050505020204" pitchFamily="18" charset="0"/>
              </a:rPr>
              <a:t>Nous nous organisons également pour offrir un</a:t>
            </a:r>
          </a:p>
          <a:p>
            <a:pPr marL="0" indent="0" algn="r">
              <a:buNone/>
            </a:pPr>
            <a:r>
              <a:rPr lang="fr-CH" sz="1200" dirty="0">
                <a:solidFill>
                  <a:schemeClr val="accent3"/>
                </a:solidFill>
                <a:latin typeface="Bookman Old Style" panose="02050604050505020204" pitchFamily="18" charset="0"/>
              </a:rPr>
              <a:t>tournus au niveau des jeux et des activité.</a:t>
            </a:r>
          </a:p>
          <a:p>
            <a:pPr marL="0" indent="0" algn="r">
              <a:buNone/>
            </a:pPr>
            <a:endParaRPr lang="fr-CH" sz="1200" dirty="0">
              <a:solidFill>
                <a:schemeClr val="accent3"/>
              </a:solidFill>
              <a:latin typeface="Bookman Old Style" panose="02050604050505020204" pitchFamily="18" charset="0"/>
            </a:endParaRPr>
          </a:p>
          <a:p>
            <a:pPr marL="0" indent="0" algn="r">
              <a:buNone/>
            </a:pPr>
            <a:r>
              <a:rPr lang="fr-CH" sz="1200" dirty="0">
                <a:solidFill>
                  <a:schemeClr val="accent3"/>
                </a:solidFill>
                <a:latin typeface="Bookman Old Style" panose="02050604050505020204" pitchFamily="18" charset="0"/>
              </a:rPr>
              <a:t>Nous possédons également un mur «photos de famille», afin d’offrir une continuité du lien familial de l’enfant pendant sa journée en garderie.  </a:t>
            </a:r>
          </a:p>
        </p:txBody>
      </p:sp>
      <p:sp>
        <p:nvSpPr>
          <p:cNvPr id="2" name="Espace réservé du numéro de diapositive 1">
            <a:extLst>
              <a:ext uri="{FF2B5EF4-FFF2-40B4-BE49-F238E27FC236}">
                <a16:creationId xmlns:a16="http://schemas.microsoft.com/office/drawing/2014/main" id="{345A5F8B-9793-4909-B7DB-56E15BF68A8B}"/>
              </a:ext>
            </a:extLst>
          </p:cNvPr>
          <p:cNvSpPr>
            <a:spLocks noGrp="1"/>
          </p:cNvSpPr>
          <p:nvPr>
            <p:ph type="sldNum" sz="quarter" idx="12"/>
          </p:nvPr>
        </p:nvSpPr>
        <p:spPr/>
        <p:txBody>
          <a:bodyPr/>
          <a:lstStyle/>
          <a:p>
            <a:fld id="{2CC25C9B-891C-4F6E-94AF-06F5E978CFBB}" type="slidenum">
              <a:rPr lang="fr-CH" smtClean="0"/>
              <a:t>4</a:t>
            </a:fld>
            <a:endParaRPr lang="fr-CH"/>
          </a:p>
        </p:txBody>
      </p:sp>
      <p:sp>
        <p:nvSpPr>
          <p:cNvPr id="8" name="Sous-titre 2">
            <a:extLst>
              <a:ext uri="{FF2B5EF4-FFF2-40B4-BE49-F238E27FC236}">
                <a16:creationId xmlns:a16="http://schemas.microsoft.com/office/drawing/2014/main" id="{10867183-AD30-4CBE-B201-933127211A94}"/>
              </a:ext>
            </a:extLst>
          </p:cNvPr>
          <p:cNvSpPr txBox="1">
            <a:spLocks/>
          </p:cNvSpPr>
          <p:nvPr/>
        </p:nvSpPr>
        <p:spPr>
          <a:xfrm>
            <a:off x="224070" y="169977"/>
            <a:ext cx="4779978" cy="3619063"/>
          </a:xfrm>
          <a:prstGeom prst="rect">
            <a:avLst/>
          </a:prstGeom>
          <a:solidFill>
            <a:schemeClr val="accent3">
              <a:lumMod val="20000"/>
              <a:lumOff val="80000"/>
            </a:schemeClr>
          </a:solidFill>
          <a:effectLst>
            <a:softEdge rad="31750"/>
          </a:effectLst>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fr-FR" sz="1200" b="1" dirty="0">
                <a:solidFill>
                  <a:schemeClr val="accent3"/>
                </a:solidFill>
                <a:latin typeface="Bookman Old Style" panose="02050604050505020204" pitchFamily="18" charset="0"/>
              </a:rPr>
              <a:t>L</a:t>
            </a:r>
            <a:r>
              <a:rPr lang="fr-CH" sz="1200" b="1" dirty="0">
                <a:solidFill>
                  <a:schemeClr val="accent3"/>
                </a:solidFill>
                <a:latin typeface="Bookman Old Style" panose="02050604050505020204" pitchFamily="18" charset="0"/>
              </a:rPr>
              <a:t>a salle de vie des Gribouilles</a:t>
            </a:r>
          </a:p>
          <a:p>
            <a:pPr marL="0" indent="0" algn="just">
              <a:buNone/>
            </a:pPr>
            <a:endParaRPr lang="fr-CH" sz="1200" dirty="0">
              <a:solidFill>
                <a:schemeClr val="accent3"/>
              </a:solidFill>
              <a:latin typeface="Bookman Old Style" panose="02050604050505020204" pitchFamily="18" charset="0"/>
            </a:endParaRPr>
          </a:p>
          <a:p>
            <a:pPr marL="0" indent="0" algn="just">
              <a:buNone/>
            </a:pPr>
            <a:r>
              <a:rPr lang="fr-CH" sz="1200" dirty="0">
                <a:solidFill>
                  <a:schemeClr val="accent3"/>
                </a:solidFill>
                <a:latin typeface="Bookman Old Style" panose="02050604050505020204" pitchFamily="18" charset="0"/>
              </a:rPr>
              <a:t>Son aménagement est pensé et adapté selon les </a:t>
            </a:r>
          </a:p>
          <a:p>
            <a:pPr marL="0" indent="0" algn="just">
              <a:buNone/>
            </a:pPr>
            <a:r>
              <a:rPr lang="fr-CH" sz="1200" dirty="0">
                <a:solidFill>
                  <a:schemeClr val="accent3"/>
                </a:solidFill>
                <a:latin typeface="Bookman Old Style" panose="02050604050505020204" pitchFamily="18" charset="0"/>
              </a:rPr>
              <a:t>besoins des enfants du groupe.</a:t>
            </a:r>
          </a:p>
          <a:p>
            <a:pPr marL="0" indent="0" algn="just">
              <a:buNone/>
            </a:pPr>
            <a:endParaRPr lang="fr-CH" sz="1200" dirty="0">
              <a:solidFill>
                <a:schemeClr val="accent3"/>
              </a:solidFill>
              <a:latin typeface="Bookman Old Style" panose="02050604050505020204" pitchFamily="18" charset="0"/>
            </a:endParaRPr>
          </a:p>
          <a:p>
            <a:pPr marL="0" indent="0" algn="just">
              <a:buNone/>
            </a:pPr>
            <a:r>
              <a:rPr lang="fr-CH" sz="1200" dirty="0">
                <a:solidFill>
                  <a:schemeClr val="accent3"/>
                </a:solidFill>
                <a:latin typeface="Bookman Old Style" panose="02050604050505020204" pitchFamily="18" charset="0"/>
              </a:rPr>
              <a:t>Elle est composée de plusieurs «coins» offrant aux</a:t>
            </a:r>
          </a:p>
          <a:p>
            <a:pPr marL="0" indent="0" algn="just">
              <a:buNone/>
            </a:pPr>
            <a:r>
              <a:rPr lang="fr-CH" sz="1200" dirty="0">
                <a:solidFill>
                  <a:schemeClr val="accent3"/>
                </a:solidFill>
                <a:latin typeface="Bookman Old Style" panose="02050604050505020204" pitchFamily="18" charset="0"/>
              </a:rPr>
              <a:t>enfants un grand choix d’activités.</a:t>
            </a:r>
          </a:p>
          <a:p>
            <a:pPr marL="0" indent="0" algn="just">
              <a:buNone/>
            </a:pPr>
            <a:endParaRPr lang="fr-CH" sz="1200" dirty="0">
              <a:solidFill>
                <a:schemeClr val="accent3"/>
              </a:solidFill>
              <a:latin typeface="Bookman Old Style" panose="02050604050505020204" pitchFamily="18" charset="0"/>
            </a:endParaRPr>
          </a:p>
          <a:p>
            <a:pPr marL="0" indent="0" algn="just">
              <a:buNone/>
            </a:pPr>
            <a:r>
              <a:rPr lang="fr-CH" sz="1200" dirty="0">
                <a:solidFill>
                  <a:schemeClr val="accent3"/>
                </a:solidFill>
                <a:latin typeface="Bookman Old Style" panose="02050604050505020204" pitchFamily="18" charset="0"/>
              </a:rPr>
              <a:t>Son agencement est régulièrement modifié afin de </a:t>
            </a:r>
          </a:p>
          <a:p>
            <a:pPr marL="0" indent="0" algn="just">
              <a:buNone/>
            </a:pPr>
            <a:r>
              <a:rPr lang="fr-CH" sz="1200" dirty="0">
                <a:solidFill>
                  <a:schemeClr val="accent3"/>
                </a:solidFill>
                <a:latin typeface="Bookman Old Style" panose="02050604050505020204" pitchFamily="18" charset="0"/>
              </a:rPr>
              <a:t>répondre à l’évolution des capacités et des besoins</a:t>
            </a:r>
          </a:p>
          <a:p>
            <a:pPr marL="0" indent="0" algn="just">
              <a:buNone/>
            </a:pPr>
            <a:r>
              <a:rPr lang="fr-CH" sz="1200" dirty="0">
                <a:solidFill>
                  <a:schemeClr val="accent3"/>
                </a:solidFill>
                <a:latin typeface="Bookman Old Style" panose="02050604050505020204" pitchFamily="18" charset="0"/>
              </a:rPr>
              <a:t>des enfants.</a:t>
            </a:r>
          </a:p>
        </p:txBody>
      </p:sp>
      <p:pic>
        <p:nvPicPr>
          <p:cNvPr id="4" name="Image 3">
            <a:extLst>
              <a:ext uri="{FF2B5EF4-FFF2-40B4-BE49-F238E27FC236}">
                <a16:creationId xmlns:a16="http://schemas.microsoft.com/office/drawing/2014/main" id="{809C5B27-FAB2-44AC-A88E-02F77511892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070" y="3424334"/>
            <a:ext cx="4851986" cy="3263689"/>
          </a:xfrm>
          <a:prstGeom prst="rect">
            <a:avLst/>
          </a:prstGeom>
        </p:spPr>
      </p:pic>
      <p:pic>
        <p:nvPicPr>
          <p:cNvPr id="6" name="Image 5">
            <a:extLst>
              <a:ext uri="{FF2B5EF4-FFF2-40B4-BE49-F238E27FC236}">
                <a16:creationId xmlns:a16="http://schemas.microsoft.com/office/drawing/2014/main" id="{5F24373F-9AAD-4911-BE2D-7A5A365F1B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39953" y="229307"/>
            <a:ext cx="4802878" cy="3207207"/>
          </a:xfrm>
          <a:prstGeom prst="rect">
            <a:avLst/>
          </a:prstGeom>
        </p:spPr>
      </p:pic>
    </p:spTree>
    <p:extLst>
      <p:ext uri="{BB962C8B-B14F-4D97-AF65-F5344CB8AC3E}">
        <p14:creationId xmlns:p14="http://schemas.microsoft.com/office/powerpoint/2010/main" val="29834959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189B6AEF-1233-48E8-B125-010F6CD94B74}"/>
              </a:ext>
            </a:extLst>
          </p:cNvPr>
          <p:cNvSpPr>
            <a:spLocks noGrp="1"/>
          </p:cNvSpPr>
          <p:nvPr>
            <p:ph type="sldNum" sz="quarter" idx="12"/>
          </p:nvPr>
        </p:nvSpPr>
        <p:spPr/>
        <p:txBody>
          <a:bodyPr/>
          <a:lstStyle/>
          <a:p>
            <a:fld id="{2CC25C9B-891C-4F6E-94AF-06F5E978CFBB}" type="slidenum">
              <a:rPr lang="fr-CH" smtClean="0"/>
              <a:t>5</a:t>
            </a:fld>
            <a:endParaRPr lang="fr-CH"/>
          </a:p>
        </p:txBody>
      </p:sp>
      <p:sp>
        <p:nvSpPr>
          <p:cNvPr id="5" name="Sous-titre 2">
            <a:extLst>
              <a:ext uri="{FF2B5EF4-FFF2-40B4-BE49-F238E27FC236}">
                <a16:creationId xmlns:a16="http://schemas.microsoft.com/office/drawing/2014/main" id="{ED0C8C7F-9816-4898-9471-6907FC1E94BC}"/>
              </a:ext>
            </a:extLst>
          </p:cNvPr>
          <p:cNvSpPr txBox="1">
            <a:spLocks/>
          </p:cNvSpPr>
          <p:nvPr/>
        </p:nvSpPr>
        <p:spPr>
          <a:xfrm>
            <a:off x="4184510" y="3122305"/>
            <a:ext cx="4779978" cy="3619063"/>
          </a:xfrm>
          <a:prstGeom prst="rect">
            <a:avLst/>
          </a:prstGeom>
          <a:solidFill>
            <a:schemeClr val="accent3">
              <a:lumMod val="20000"/>
              <a:lumOff val="80000"/>
            </a:schemeClr>
          </a:solidFill>
          <a:effectLst>
            <a:softEdge rad="31750"/>
          </a:effectLst>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endParaRPr lang="fr-FR" sz="1200" b="1" dirty="0">
              <a:solidFill>
                <a:schemeClr val="accent3"/>
              </a:solidFill>
              <a:latin typeface="Bookman Old Style" panose="02050604050505020204" pitchFamily="18" charset="0"/>
            </a:endParaRPr>
          </a:p>
          <a:p>
            <a:pPr marL="0" indent="0" algn="r">
              <a:buNone/>
            </a:pPr>
            <a:endParaRPr lang="fr-FR" sz="1200" b="1" dirty="0">
              <a:solidFill>
                <a:schemeClr val="accent3"/>
              </a:solidFill>
              <a:latin typeface="Bookman Old Style" panose="02050604050505020204" pitchFamily="18" charset="0"/>
            </a:endParaRPr>
          </a:p>
          <a:p>
            <a:pPr marL="0" indent="0" algn="ctr">
              <a:buNone/>
            </a:pPr>
            <a:r>
              <a:rPr lang="fr-FR" sz="1200" b="1" dirty="0">
                <a:solidFill>
                  <a:schemeClr val="accent3"/>
                </a:solidFill>
                <a:latin typeface="Bookman Old Style" panose="02050604050505020204" pitchFamily="18" charset="0"/>
              </a:rPr>
              <a:t>La salle de bain des Gribouilles</a:t>
            </a:r>
          </a:p>
          <a:p>
            <a:pPr marL="0" indent="0" algn="ctr">
              <a:buNone/>
            </a:pPr>
            <a:endParaRPr lang="fr-FR" sz="1200" b="1" dirty="0">
              <a:solidFill>
                <a:schemeClr val="accent3"/>
              </a:solidFill>
              <a:latin typeface="Bookman Old Style" panose="02050604050505020204" pitchFamily="18" charset="0"/>
            </a:endParaRPr>
          </a:p>
          <a:p>
            <a:pPr marL="0" indent="0" algn="r">
              <a:buNone/>
            </a:pPr>
            <a:r>
              <a:rPr lang="fr-CH" sz="1200" dirty="0">
                <a:solidFill>
                  <a:schemeClr val="accent3"/>
                </a:solidFill>
                <a:latin typeface="Bookman Old Style" panose="02050604050505020204" pitchFamily="18" charset="0"/>
              </a:rPr>
              <a:t>Nous sommes équipés de toilettes et lavabo à</a:t>
            </a:r>
          </a:p>
          <a:p>
            <a:pPr marL="0" indent="0" algn="r">
              <a:buNone/>
            </a:pPr>
            <a:r>
              <a:rPr lang="fr-CH" sz="1200" dirty="0">
                <a:solidFill>
                  <a:schemeClr val="accent3"/>
                </a:solidFill>
                <a:latin typeface="Bookman Old Style" panose="02050604050505020204" pitchFamily="18" charset="0"/>
              </a:rPr>
              <a:t>hauteur d’enfant ainsi que de pots afin de respecter</a:t>
            </a:r>
          </a:p>
          <a:p>
            <a:pPr marL="0" indent="0" algn="r">
              <a:buNone/>
            </a:pPr>
            <a:r>
              <a:rPr lang="fr-CH" sz="1200" dirty="0">
                <a:solidFill>
                  <a:schemeClr val="accent3"/>
                </a:solidFill>
                <a:latin typeface="Bookman Old Style" panose="02050604050505020204" pitchFamily="18" charset="0"/>
              </a:rPr>
              <a:t>les différentes étapes de l’apprentissage</a:t>
            </a:r>
          </a:p>
          <a:p>
            <a:pPr marL="0" indent="0" algn="r">
              <a:buNone/>
            </a:pPr>
            <a:r>
              <a:rPr lang="fr-CH" sz="1200" dirty="0">
                <a:solidFill>
                  <a:schemeClr val="accent3"/>
                </a:solidFill>
                <a:latin typeface="Bookman Old Style" panose="02050604050505020204" pitchFamily="18" charset="0"/>
              </a:rPr>
              <a:t>de la propreté</a:t>
            </a:r>
          </a:p>
          <a:p>
            <a:pPr marL="0" indent="0" algn="r">
              <a:buNone/>
            </a:pPr>
            <a:r>
              <a:rPr lang="fr-CH" sz="1200" dirty="0">
                <a:solidFill>
                  <a:schemeClr val="accent3"/>
                </a:solidFill>
                <a:latin typeface="Bookman Old Style" panose="02050604050505020204" pitchFamily="18" charset="0"/>
              </a:rPr>
              <a:t> </a:t>
            </a:r>
          </a:p>
          <a:p>
            <a:pPr marL="0" indent="0" algn="r">
              <a:buNone/>
            </a:pPr>
            <a:r>
              <a:rPr lang="fr-CH" sz="1200" dirty="0">
                <a:solidFill>
                  <a:schemeClr val="accent3"/>
                </a:solidFill>
                <a:latin typeface="Bookman Old Style" panose="02050604050505020204" pitchFamily="18" charset="0"/>
              </a:rPr>
              <a:t>Chaque enfant dispose d’une brosse à dent annotée à son nom, afin d’initier le soin de son hygiène dentaire  </a:t>
            </a:r>
          </a:p>
          <a:p>
            <a:pPr marL="0" indent="0" algn="r">
              <a:buNone/>
            </a:pPr>
            <a:endParaRPr lang="fr-CH" sz="1200" dirty="0">
              <a:solidFill>
                <a:schemeClr val="accent3"/>
              </a:solidFill>
              <a:latin typeface="Bookman Old Style" panose="02050604050505020204" pitchFamily="18" charset="0"/>
            </a:endParaRPr>
          </a:p>
          <a:p>
            <a:pPr marL="0" indent="0" algn="r">
              <a:buNone/>
            </a:pPr>
            <a:r>
              <a:rPr lang="fr-CH" sz="1200" dirty="0">
                <a:solidFill>
                  <a:schemeClr val="accent3"/>
                </a:solidFill>
                <a:latin typeface="Bookman Old Style" panose="02050604050505020204" pitchFamily="18" charset="0"/>
              </a:rPr>
              <a:t>Afin d’encourager l’autonomie nous disposons</a:t>
            </a:r>
          </a:p>
          <a:p>
            <a:pPr marL="0" indent="0" algn="r">
              <a:buNone/>
            </a:pPr>
            <a:r>
              <a:rPr lang="fr-CH" sz="1200" dirty="0">
                <a:solidFill>
                  <a:schemeClr val="accent3"/>
                </a:solidFill>
                <a:latin typeface="Bookman Old Style" panose="02050604050505020204" pitchFamily="18" charset="0"/>
              </a:rPr>
              <a:t>d’un escalier coulissant menant au plan de change</a:t>
            </a:r>
          </a:p>
          <a:p>
            <a:pPr marL="0" indent="0" algn="r">
              <a:buNone/>
            </a:pPr>
            <a:endParaRPr lang="fr-CH" sz="1200" dirty="0">
              <a:solidFill>
                <a:schemeClr val="accent3"/>
              </a:solidFill>
              <a:latin typeface="Bookman Old Style" panose="02050604050505020204" pitchFamily="18" charset="0"/>
            </a:endParaRPr>
          </a:p>
          <a:p>
            <a:pPr marL="0" indent="0" algn="r">
              <a:buNone/>
            </a:pPr>
            <a:endParaRPr lang="fr-CH" sz="1200" dirty="0">
              <a:solidFill>
                <a:schemeClr val="accent3"/>
              </a:solidFill>
              <a:latin typeface="Bookman Old Style" panose="02050604050505020204" pitchFamily="18" charset="0"/>
            </a:endParaRPr>
          </a:p>
          <a:p>
            <a:pPr marL="0" indent="0" algn="r">
              <a:buNone/>
            </a:pPr>
            <a:endParaRPr lang="fr-CH" sz="1200" dirty="0">
              <a:solidFill>
                <a:schemeClr val="accent3"/>
              </a:solidFill>
              <a:latin typeface="Bookman Old Style" panose="02050604050505020204" pitchFamily="18" charset="0"/>
            </a:endParaRPr>
          </a:p>
          <a:p>
            <a:pPr marL="0" indent="0" algn="r">
              <a:buNone/>
            </a:pPr>
            <a:endParaRPr lang="fr-CH" sz="1200" dirty="0">
              <a:solidFill>
                <a:schemeClr val="accent3"/>
              </a:solidFill>
              <a:latin typeface="Bookman Old Style" panose="02050604050505020204" pitchFamily="18" charset="0"/>
            </a:endParaRPr>
          </a:p>
        </p:txBody>
      </p:sp>
      <p:sp>
        <p:nvSpPr>
          <p:cNvPr id="6" name="Espace réservé du numéro de diapositive 1">
            <a:extLst>
              <a:ext uri="{FF2B5EF4-FFF2-40B4-BE49-F238E27FC236}">
                <a16:creationId xmlns:a16="http://schemas.microsoft.com/office/drawing/2014/main" id="{CB2B549F-C6BF-4A59-A00C-CE0F817D3F73}"/>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CC25C9B-891C-4F6E-94AF-06F5E978CFBB}" type="slidenum">
              <a:rPr lang="fr-CH" smtClean="0"/>
              <a:pPr/>
              <a:t>5</a:t>
            </a:fld>
            <a:endParaRPr lang="fr-CH"/>
          </a:p>
        </p:txBody>
      </p:sp>
      <p:sp>
        <p:nvSpPr>
          <p:cNvPr id="7" name="Sous-titre 2">
            <a:extLst>
              <a:ext uri="{FF2B5EF4-FFF2-40B4-BE49-F238E27FC236}">
                <a16:creationId xmlns:a16="http://schemas.microsoft.com/office/drawing/2014/main" id="{B7D8261E-1F10-4131-A0EA-D1084011CEFC}"/>
              </a:ext>
            </a:extLst>
          </p:cNvPr>
          <p:cNvSpPr txBox="1">
            <a:spLocks/>
          </p:cNvSpPr>
          <p:nvPr/>
        </p:nvSpPr>
        <p:spPr>
          <a:xfrm>
            <a:off x="224070" y="169977"/>
            <a:ext cx="4779978" cy="3619063"/>
          </a:xfrm>
          <a:prstGeom prst="rect">
            <a:avLst/>
          </a:prstGeom>
          <a:solidFill>
            <a:schemeClr val="accent3">
              <a:lumMod val="20000"/>
              <a:lumOff val="80000"/>
            </a:schemeClr>
          </a:solidFill>
          <a:effectLst>
            <a:softEdge rad="31750"/>
          </a:effectLst>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fr-FR" sz="1200" b="1" dirty="0">
                <a:solidFill>
                  <a:schemeClr val="accent3"/>
                </a:solidFill>
                <a:latin typeface="Bookman Old Style" panose="02050604050505020204" pitchFamily="18" charset="0"/>
              </a:rPr>
              <a:t>L</a:t>
            </a:r>
            <a:r>
              <a:rPr lang="fr-CH" sz="1200" b="1" dirty="0">
                <a:solidFill>
                  <a:schemeClr val="accent3"/>
                </a:solidFill>
                <a:latin typeface="Bookman Old Style" panose="02050604050505020204" pitchFamily="18" charset="0"/>
              </a:rPr>
              <a:t>e vestiaire des Gribouilles</a:t>
            </a:r>
          </a:p>
          <a:p>
            <a:pPr marL="0" indent="0" algn="just">
              <a:buNone/>
            </a:pPr>
            <a:endParaRPr lang="fr-CH" sz="1200" dirty="0">
              <a:solidFill>
                <a:schemeClr val="accent3"/>
              </a:solidFill>
              <a:latin typeface="Bookman Old Style" panose="02050604050505020204" pitchFamily="18" charset="0"/>
            </a:endParaRPr>
          </a:p>
          <a:p>
            <a:pPr marL="0" indent="0" algn="just">
              <a:buNone/>
            </a:pPr>
            <a:r>
              <a:rPr lang="fr-CH" sz="1200" dirty="0">
                <a:solidFill>
                  <a:schemeClr val="accent3"/>
                </a:solidFill>
                <a:latin typeface="Bookman Old Style" panose="02050604050505020204" pitchFamily="18" charset="0"/>
              </a:rPr>
              <a:t>Chaque enfant se voit attribuer un casier, un</a:t>
            </a:r>
          </a:p>
          <a:p>
            <a:pPr marL="0" indent="0" algn="just">
              <a:buNone/>
            </a:pPr>
            <a:r>
              <a:rPr lang="fr-CH" sz="1200" dirty="0">
                <a:solidFill>
                  <a:schemeClr val="accent3"/>
                </a:solidFill>
                <a:latin typeface="Bookman Old Style" panose="02050604050505020204" pitchFamily="18" charset="0"/>
              </a:rPr>
              <a:t>crochet et un espace à chaussure</a:t>
            </a:r>
          </a:p>
          <a:p>
            <a:pPr marL="0" indent="0" algn="just">
              <a:buNone/>
            </a:pPr>
            <a:endParaRPr lang="fr-CH" sz="1200" dirty="0">
              <a:solidFill>
                <a:schemeClr val="accent3"/>
              </a:solidFill>
              <a:latin typeface="Bookman Old Style" panose="02050604050505020204" pitchFamily="18" charset="0"/>
            </a:endParaRPr>
          </a:p>
          <a:p>
            <a:pPr marL="0" indent="0" algn="just">
              <a:buNone/>
            </a:pPr>
            <a:r>
              <a:rPr lang="fr-CH" sz="1200" dirty="0">
                <a:solidFill>
                  <a:schemeClr val="accent3"/>
                </a:solidFill>
                <a:latin typeface="Bookman Old Style" panose="02050604050505020204" pitchFamily="18" charset="0"/>
              </a:rPr>
              <a:t>L’étiquette de l’enfant indique son casier et son </a:t>
            </a:r>
          </a:p>
          <a:p>
            <a:pPr marL="0" indent="0" algn="just">
              <a:buNone/>
            </a:pPr>
            <a:r>
              <a:rPr lang="fr-CH" sz="1200" dirty="0">
                <a:solidFill>
                  <a:schemeClr val="accent3"/>
                </a:solidFill>
                <a:latin typeface="Bookman Old Style" panose="02050604050505020204" pitchFamily="18" charset="0"/>
              </a:rPr>
              <a:t>crochet</a:t>
            </a:r>
          </a:p>
          <a:p>
            <a:pPr marL="0" indent="0" algn="just">
              <a:buNone/>
            </a:pPr>
            <a:endParaRPr lang="fr-CH" sz="1200" dirty="0">
              <a:solidFill>
                <a:schemeClr val="accent3"/>
              </a:solidFill>
              <a:latin typeface="Bookman Old Style" panose="02050604050505020204" pitchFamily="18" charset="0"/>
            </a:endParaRPr>
          </a:p>
          <a:p>
            <a:pPr marL="0" indent="0" algn="just">
              <a:buNone/>
            </a:pPr>
            <a:r>
              <a:rPr lang="fr-CH" sz="1200" dirty="0">
                <a:solidFill>
                  <a:schemeClr val="accent3"/>
                </a:solidFill>
                <a:latin typeface="Bookman Old Style" panose="02050604050505020204" pitchFamily="18" charset="0"/>
              </a:rPr>
              <a:t>Dans le casier vous pourrez déposer les affaires</a:t>
            </a:r>
          </a:p>
          <a:p>
            <a:pPr marL="0" indent="0" algn="just">
              <a:buNone/>
            </a:pPr>
            <a:r>
              <a:rPr lang="fr-CH" sz="1200" dirty="0">
                <a:solidFill>
                  <a:schemeClr val="accent3"/>
                </a:solidFill>
                <a:latin typeface="Bookman Old Style" panose="02050604050505020204" pitchFamily="18" charset="0"/>
              </a:rPr>
              <a:t>de rechanges et de soins de votre enfant</a:t>
            </a:r>
          </a:p>
          <a:p>
            <a:pPr marL="0" indent="0" algn="just">
              <a:buNone/>
            </a:pPr>
            <a:endParaRPr lang="fr-CH" sz="1200" dirty="0">
              <a:solidFill>
                <a:schemeClr val="accent3"/>
              </a:solidFill>
              <a:latin typeface="Bookman Old Style" panose="02050604050505020204" pitchFamily="18" charset="0"/>
            </a:endParaRPr>
          </a:p>
          <a:p>
            <a:pPr marL="0" indent="0" algn="just">
              <a:buNone/>
            </a:pPr>
            <a:r>
              <a:rPr lang="fr-CH" sz="1200" dirty="0">
                <a:solidFill>
                  <a:schemeClr val="accent3"/>
                </a:solidFill>
                <a:latin typeface="Bookman Old Style" panose="02050604050505020204" pitchFamily="18" charset="0"/>
              </a:rPr>
              <a:t>Vous y trouverez occasionnellement des dessins </a:t>
            </a:r>
          </a:p>
          <a:p>
            <a:pPr marL="0" indent="0" algn="just">
              <a:buNone/>
            </a:pPr>
            <a:r>
              <a:rPr lang="fr-CH" sz="1200" dirty="0">
                <a:solidFill>
                  <a:schemeClr val="accent3"/>
                </a:solidFill>
                <a:latin typeface="Bookman Old Style" panose="02050604050505020204" pitchFamily="18" charset="0"/>
              </a:rPr>
              <a:t>ou bricolages ainsi que des informations. Veuillez</a:t>
            </a:r>
          </a:p>
          <a:p>
            <a:pPr marL="0" indent="0" algn="just">
              <a:buNone/>
            </a:pPr>
            <a:r>
              <a:rPr lang="fr-CH" sz="1200" dirty="0">
                <a:solidFill>
                  <a:schemeClr val="accent3"/>
                </a:solidFill>
                <a:latin typeface="Bookman Old Style" panose="02050604050505020204" pitchFamily="18" charset="0"/>
              </a:rPr>
              <a:t>les prendre avec vous régulièrement</a:t>
            </a:r>
          </a:p>
        </p:txBody>
      </p:sp>
      <p:pic>
        <p:nvPicPr>
          <p:cNvPr id="9" name="Image 8">
            <a:extLst>
              <a:ext uri="{FF2B5EF4-FFF2-40B4-BE49-F238E27FC236}">
                <a16:creationId xmlns:a16="http://schemas.microsoft.com/office/drawing/2014/main" id="{3DAE2A33-AB14-460C-B047-62E29D0C57F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067945" y="189000"/>
            <a:ext cx="4851985" cy="3240000"/>
          </a:xfrm>
          <a:prstGeom prst="rect">
            <a:avLst/>
          </a:prstGeom>
        </p:spPr>
      </p:pic>
      <p:sp>
        <p:nvSpPr>
          <p:cNvPr id="10" name="ZoneTexte 9">
            <a:extLst>
              <a:ext uri="{FF2B5EF4-FFF2-40B4-BE49-F238E27FC236}">
                <a16:creationId xmlns:a16="http://schemas.microsoft.com/office/drawing/2014/main" id="{527B200A-6D4B-4BA7-93F2-1B8204F75093}"/>
              </a:ext>
            </a:extLst>
          </p:cNvPr>
          <p:cNvSpPr txBox="1"/>
          <p:nvPr/>
        </p:nvSpPr>
        <p:spPr>
          <a:xfrm>
            <a:off x="224070" y="3448023"/>
            <a:ext cx="4131906" cy="3220977"/>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p:spPr>
        <p:txBody>
          <a:bodyPr wrap="square" rtlCol="0">
            <a:spAutoFit/>
          </a:bodyPr>
          <a:lstStyle/>
          <a:p>
            <a:endParaRPr lang="fr-CH" dirty="0"/>
          </a:p>
        </p:txBody>
      </p:sp>
    </p:spTree>
    <p:extLst>
      <p:ext uri="{BB962C8B-B14F-4D97-AF65-F5344CB8AC3E}">
        <p14:creationId xmlns:p14="http://schemas.microsoft.com/office/powerpoint/2010/main" val="36923830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ous-titre 2"/>
          <p:cNvSpPr txBox="1">
            <a:spLocks/>
          </p:cNvSpPr>
          <p:nvPr/>
        </p:nvSpPr>
        <p:spPr>
          <a:xfrm>
            <a:off x="1232946" y="1737515"/>
            <a:ext cx="6840000" cy="720000"/>
          </a:xfrm>
          <a:prstGeom prst="rect">
            <a:avLst/>
          </a:prstGeom>
          <a:solidFill>
            <a:schemeClr val="accent3">
              <a:lumMod val="20000"/>
              <a:lumOff val="80000"/>
            </a:schemeClr>
          </a:solidFill>
          <a:effectLst>
            <a:softEdge rad="31750"/>
          </a:effectLst>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fr-CH" sz="1200" dirty="0">
                <a:solidFill>
                  <a:schemeClr val="accent3"/>
                </a:solidFill>
                <a:latin typeface="Bookman Old Style" panose="02050604050505020204" pitchFamily="18" charset="0"/>
              </a:rPr>
              <a:t>Afin d’établir une collaboration idéale et une coéducation autour de votre enfant, nous avons besoin de votre participation ainsi que votre compréhension. Il est important à nos yeux que chaque parent puisse respecter les demandes suivantes…</a:t>
            </a:r>
          </a:p>
        </p:txBody>
      </p:sp>
      <p:sp>
        <p:nvSpPr>
          <p:cNvPr id="5" name="Titre 73"/>
          <p:cNvSpPr txBox="1">
            <a:spLocks/>
          </p:cNvSpPr>
          <p:nvPr/>
        </p:nvSpPr>
        <p:spPr>
          <a:xfrm>
            <a:off x="792000" y="203246"/>
            <a:ext cx="7560000" cy="1440000"/>
          </a:xfrm>
          <a:prstGeom prst="rect">
            <a:avLst/>
          </a:prstGeom>
          <a:solidFill>
            <a:schemeClr val="accent3"/>
          </a:solidFill>
          <a:ln>
            <a:noFill/>
          </a:ln>
          <a:effectLst>
            <a:softEdge rad="63500"/>
          </a:effectLst>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CH" sz="3600" dirty="0">
                <a:solidFill>
                  <a:schemeClr val="bg1"/>
                </a:solidFill>
                <a:latin typeface="Bookman Old Style" panose="02050604050505020204" pitchFamily="18" charset="0"/>
              </a:rPr>
              <a:t>Nos besoins</a:t>
            </a:r>
            <a:endParaRPr lang="fr-CH" dirty="0">
              <a:solidFill>
                <a:schemeClr val="bg1"/>
              </a:solidFill>
              <a:latin typeface="Bookman Old Style" panose="02050604050505020204" pitchFamily="18" charset="0"/>
            </a:endParaRPr>
          </a:p>
        </p:txBody>
      </p:sp>
      <p:sp>
        <p:nvSpPr>
          <p:cNvPr id="6" name="Oval 15">
            <a:extLst>
              <a:ext uri="{FF2B5EF4-FFF2-40B4-BE49-F238E27FC236}">
                <a16:creationId xmlns:a16="http://schemas.microsoft.com/office/drawing/2014/main" id="{2055DD2A-6996-48E7-A4CD-CA0BE50EFC29}"/>
              </a:ext>
            </a:extLst>
          </p:cNvPr>
          <p:cNvSpPr>
            <a:spLocks noChangeAspect="1"/>
          </p:cNvSpPr>
          <p:nvPr/>
        </p:nvSpPr>
        <p:spPr>
          <a:xfrm>
            <a:off x="5975896" y="4813189"/>
            <a:ext cx="1764456" cy="1567979"/>
          </a:xfrm>
          <a:prstGeom prst="ellipse">
            <a:avLst/>
          </a:prstGeom>
          <a:solidFill>
            <a:schemeClr val="bg1"/>
          </a:solidFill>
          <a:ln w="127000">
            <a:solidFill>
              <a:srgbClr val="8064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200" b="1" dirty="0">
                <a:solidFill>
                  <a:srgbClr val="8064A2"/>
                </a:solidFill>
                <a:latin typeface="Bookman Old Style" panose="02050604050505020204" pitchFamily="18" charset="0"/>
              </a:rPr>
              <a:t>Respecter les horaires</a:t>
            </a:r>
          </a:p>
        </p:txBody>
      </p:sp>
      <p:sp>
        <p:nvSpPr>
          <p:cNvPr id="7" name="Oval 15">
            <a:extLst>
              <a:ext uri="{FF2B5EF4-FFF2-40B4-BE49-F238E27FC236}">
                <a16:creationId xmlns:a16="http://schemas.microsoft.com/office/drawing/2014/main" id="{2055DD2A-6996-48E7-A4CD-CA0BE50EFC29}"/>
              </a:ext>
            </a:extLst>
          </p:cNvPr>
          <p:cNvSpPr>
            <a:spLocks noChangeAspect="1"/>
          </p:cNvSpPr>
          <p:nvPr/>
        </p:nvSpPr>
        <p:spPr>
          <a:xfrm>
            <a:off x="2074709" y="2556808"/>
            <a:ext cx="1741467" cy="1520104"/>
          </a:xfrm>
          <a:prstGeom prst="ellipse">
            <a:avLst/>
          </a:prstGeom>
          <a:solidFill>
            <a:schemeClr val="bg1"/>
          </a:solidFill>
          <a:ln w="127000">
            <a:solidFill>
              <a:srgbClr val="C050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200" b="1" dirty="0">
                <a:solidFill>
                  <a:srgbClr val="C0504D"/>
                </a:solidFill>
                <a:latin typeface="Bookman Old Style" panose="02050604050505020204" pitchFamily="18" charset="0"/>
              </a:rPr>
              <a:t>Prévenir en cas d’absence</a:t>
            </a:r>
          </a:p>
        </p:txBody>
      </p:sp>
      <p:sp>
        <p:nvSpPr>
          <p:cNvPr id="8" name="Oval 15">
            <a:extLst>
              <a:ext uri="{FF2B5EF4-FFF2-40B4-BE49-F238E27FC236}">
                <a16:creationId xmlns:a16="http://schemas.microsoft.com/office/drawing/2014/main" id="{2055DD2A-6996-48E7-A4CD-CA0BE50EFC29}"/>
              </a:ext>
            </a:extLst>
          </p:cNvPr>
          <p:cNvSpPr>
            <a:spLocks noChangeAspect="1"/>
          </p:cNvSpPr>
          <p:nvPr/>
        </p:nvSpPr>
        <p:spPr>
          <a:xfrm>
            <a:off x="2592200" y="5013176"/>
            <a:ext cx="1835784" cy="1584176"/>
          </a:xfrm>
          <a:prstGeom prst="ellipse">
            <a:avLst/>
          </a:prstGeom>
          <a:solidFill>
            <a:schemeClr val="bg1"/>
          </a:solidFill>
          <a:ln w="127000">
            <a:solidFill>
              <a:srgbClr val="4BA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200" b="1" dirty="0">
                <a:solidFill>
                  <a:srgbClr val="4BACC6"/>
                </a:solidFill>
                <a:latin typeface="Bookman Old Style" panose="02050604050505020204" pitchFamily="18" charset="0"/>
              </a:rPr>
              <a:t>Equiper</a:t>
            </a:r>
            <a:r>
              <a:rPr lang="en-US" sz="1200" b="1" dirty="0">
                <a:solidFill>
                  <a:srgbClr val="4BACC6"/>
                </a:solidFill>
                <a:latin typeface="Bookman Old Style" panose="02050604050505020204" pitchFamily="18" charset="0"/>
              </a:rPr>
              <a:t> </a:t>
            </a:r>
            <a:r>
              <a:rPr lang="fr-CH" sz="1200" b="1" dirty="0">
                <a:solidFill>
                  <a:srgbClr val="4BACC6"/>
                </a:solidFill>
                <a:latin typeface="Bookman Old Style" panose="02050604050505020204" pitchFamily="18" charset="0"/>
              </a:rPr>
              <a:t>votre enfant </a:t>
            </a:r>
            <a:r>
              <a:rPr lang="fr-CH" sz="900" b="1" dirty="0">
                <a:solidFill>
                  <a:srgbClr val="4BACC6"/>
                </a:solidFill>
                <a:latin typeface="Bookman Old Style" panose="02050604050505020204" pitchFamily="18" charset="0"/>
              </a:rPr>
              <a:t>(pantoufles, rechanges, météo)</a:t>
            </a:r>
            <a:endParaRPr lang="fr-CH" sz="1200" b="1" dirty="0">
              <a:solidFill>
                <a:srgbClr val="4BACC6"/>
              </a:solidFill>
              <a:latin typeface="Bookman Old Style" panose="02050604050505020204" pitchFamily="18" charset="0"/>
            </a:endParaRPr>
          </a:p>
        </p:txBody>
      </p:sp>
      <p:sp>
        <p:nvSpPr>
          <p:cNvPr id="9" name="Oval 15">
            <a:extLst>
              <a:ext uri="{FF2B5EF4-FFF2-40B4-BE49-F238E27FC236}">
                <a16:creationId xmlns:a16="http://schemas.microsoft.com/office/drawing/2014/main" id="{2055DD2A-6996-48E7-A4CD-CA0BE50EFC29}"/>
              </a:ext>
            </a:extLst>
          </p:cNvPr>
          <p:cNvSpPr>
            <a:spLocks noChangeAspect="1"/>
          </p:cNvSpPr>
          <p:nvPr/>
        </p:nvSpPr>
        <p:spPr>
          <a:xfrm>
            <a:off x="342342" y="4005063"/>
            <a:ext cx="1835784" cy="1700127"/>
          </a:xfrm>
          <a:prstGeom prst="ellipse">
            <a:avLst/>
          </a:prstGeom>
          <a:solidFill>
            <a:schemeClr val="bg1"/>
          </a:solidFill>
          <a:ln w="127000">
            <a:solidFill>
              <a:srgbClr val="F39C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200" b="1" dirty="0">
                <a:solidFill>
                  <a:srgbClr val="F39C12"/>
                </a:solidFill>
                <a:latin typeface="Bookman Old Style" panose="02050604050505020204" pitchFamily="18" charset="0"/>
              </a:rPr>
              <a:t>S’approprier les locaux</a:t>
            </a:r>
          </a:p>
        </p:txBody>
      </p:sp>
      <p:sp>
        <p:nvSpPr>
          <p:cNvPr id="11" name="Oval 15">
            <a:extLst>
              <a:ext uri="{FF2B5EF4-FFF2-40B4-BE49-F238E27FC236}">
                <a16:creationId xmlns:a16="http://schemas.microsoft.com/office/drawing/2014/main" id="{2055DD2A-6996-48E7-A4CD-CA0BE50EFC29}"/>
              </a:ext>
            </a:extLst>
          </p:cNvPr>
          <p:cNvSpPr>
            <a:spLocks noChangeAspect="1"/>
          </p:cNvSpPr>
          <p:nvPr/>
        </p:nvSpPr>
        <p:spPr>
          <a:xfrm>
            <a:off x="4391720" y="3237795"/>
            <a:ext cx="1835784" cy="1631365"/>
          </a:xfrm>
          <a:prstGeom prst="ellipse">
            <a:avLst/>
          </a:prstGeom>
          <a:solidFill>
            <a:schemeClr val="bg1"/>
          </a:solidFill>
          <a:ln w="1270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200" b="1" dirty="0">
                <a:solidFill>
                  <a:schemeClr val="accent3">
                    <a:lumMod val="75000"/>
                  </a:schemeClr>
                </a:solidFill>
                <a:latin typeface="Bookman Old Style" panose="02050604050505020204" pitchFamily="18" charset="0"/>
              </a:rPr>
              <a:t>Vivre, rire et échanger ensemble</a:t>
            </a:r>
          </a:p>
        </p:txBody>
      </p:sp>
      <p:sp>
        <p:nvSpPr>
          <p:cNvPr id="10" name="Oval 15">
            <a:extLst>
              <a:ext uri="{FF2B5EF4-FFF2-40B4-BE49-F238E27FC236}">
                <a16:creationId xmlns:a16="http://schemas.microsoft.com/office/drawing/2014/main" id="{53EE2B34-1797-4E3D-8B4B-0EEE4AE6BD52}"/>
              </a:ext>
            </a:extLst>
          </p:cNvPr>
          <p:cNvSpPr>
            <a:spLocks noChangeAspect="1"/>
          </p:cNvSpPr>
          <p:nvPr/>
        </p:nvSpPr>
        <p:spPr>
          <a:xfrm>
            <a:off x="6718965" y="2708920"/>
            <a:ext cx="1741467" cy="1547550"/>
          </a:xfrm>
          <a:prstGeom prst="ellipse">
            <a:avLst/>
          </a:prstGeom>
          <a:solidFill>
            <a:schemeClr val="bg1"/>
          </a:solidFill>
          <a:ln w="1270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200" b="1" dirty="0">
                <a:solidFill>
                  <a:schemeClr val="accent1">
                    <a:lumMod val="60000"/>
                    <a:lumOff val="40000"/>
                  </a:schemeClr>
                </a:solidFill>
                <a:latin typeface="Bookman Old Style" panose="02050604050505020204" pitchFamily="18" charset="0"/>
              </a:rPr>
              <a:t>Amener un objet transitionnel à l’enfant </a:t>
            </a:r>
            <a:r>
              <a:rPr lang="fr-CH" sz="900" b="1" dirty="0">
                <a:solidFill>
                  <a:schemeClr val="accent1">
                    <a:lumMod val="60000"/>
                    <a:lumOff val="40000"/>
                  </a:schemeClr>
                </a:solidFill>
                <a:latin typeface="Bookman Old Style" panose="02050604050505020204" pitchFamily="18" charset="0"/>
              </a:rPr>
              <a:t>(doudou, lolette, jeux, photo, …)</a:t>
            </a:r>
            <a:endParaRPr lang="fr-CH" sz="1200" b="1" dirty="0">
              <a:solidFill>
                <a:schemeClr val="accent1">
                  <a:lumMod val="60000"/>
                  <a:lumOff val="40000"/>
                </a:schemeClr>
              </a:solidFill>
              <a:latin typeface="Bookman Old Style" panose="02050604050505020204" pitchFamily="18" charset="0"/>
            </a:endParaRPr>
          </a:p>
        </p:txBody>
      </p:sp>
      <p:sp>
        <p:nvSpPr>
          <p:cNvPr id="2" name="Espace réservé du numéro de diapositive 1"/>
          <p:cNvSpPr>
            <a:spLocks noGrp="1"/>
          </p:cNvSpPr>
          <p:nvPr>
            <p:ph type="sldNum" sz="quarter" idx="12"/>
          </p:nvPr>
        </p:nvSpPr>
        <p:spPr/>
        <p:txBody>
          <a:bodyPr/>
          <a:lstStyle/>
          <a:p>
            <a:fld id="{2CC25C9B-891C-4F6E-94AF-06F5E978CFBB}" type="slidenum">
              <a:rPr lang="fr-CH" smtClean="0"/>
              <a:t>6</a:t>
            </a:fld>
            <a:endParaRPr lang="fr-CH"/>
          </a:p>
        </p:txBody>
      </p:sp>
    </p:spTree>
    <p:extLst>
      <p:ext uri="{BB962C8B-B14F-4D97-AF65-F5344CB8AC3E}">
        <p14:creationId xmlns:p14="http://schemas.microsoft.com/office/powerpoint/2010/main" val="12066507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189B6AEF-1233-48E8-B125-010F6CD94B74}"/>
              </a:ext>
            </a:extLst>
          </p:cNvPr>
          <p:cNvSpPr>
            <a:spLocks noGrp="1"/>
          </p:cNvSpPr>
          <p:nvPr>
            <p:ph type="sldNum" sz="quarter" idx="12"/>
          </p:nvPr>
        </p:nvSpPr>
        <p:spPr/>
        <p:txBody>
          <a:bodyPr/>
          <a:lstStyle/>
          <a:p>
            <a:fld id="{2CC25C9B-891C-4F6E-94AF-06F5E978CFBB}" type="slidenum">
              <a:rPr lang="fr-CH" smtClean="0"/>
              <a:t>7</a:t>
            </a:fld>
            <a:endParaRPr lang="fr-CH"/>
          </a:p>
        </p:txBody>
      </p:sp>
      <p:sp>
        <p:nvSpPr>
          <p:cNvPr id="5" name="Sous-titre 2">
            <a:extLst>
              <a:ext uri="{FF2B5EF4-FFF2-40B4-BE49-F238E27FC236}">
                <a16:creationId xmlns:a16="http://schemas.microsoft.com/office/drawing/2014/main" id="{ED0C8C7F-9816-4898-9471-6907FC1E94BC}"/>
              </a:ext>
            </a:extLst>
          </p:cNvPr>
          <p:cNvSpPr txBox="1">
            <a:spLocks/>
          </p:cNvSpPr>
          <p:nvPr/>
        </p:nvSpPr>
        <p:spPr>
          <a:xfrm>
            <a:off x="4184510" y="3122305"/>
            <a:ext cx="4779978" cy="3619063"/>
          </a:xfrm>
          <a:prstGeom prst="rect">
            <a:avLst/>
          </a:prstGeom>
          <a:solidFill>
            <a:schemeClr val="accent3">
              <a:lumMod val="20000"/>
              <a:lumOff val="80000"/>
            </a:schemeClr>
          </a:solidFill>
          <a:effectLst>
            <a:softEdge rad="31750"/>
          </a:effectLst>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endParaRPr lang="fr-FR" sz="1200" b="1" dirty="0">
              <a:solidFill>
                <a:schemeClr val="accent3"/>
              </a:solidFill>
              <a:latin typeface="Bookman Old Style" panose="02050604050505020204" pitchFamily="18" charset="0"/>
            </a:endParaRPr>
          </a:p>
          <a:p>
            <a:pPr marL="0" indent="0" algn="r">
              <a:buNone/>
            </a:pPr>
            <a:endParaRPr lang="fr-FR" sz="1200" b="1" dirty="0">
              <a:solidFill>
                <a:schemeClr val="accent3"/>
              </a:solidFill>
              <a:latin typeface="Bookman Old Style" panose="02050604050505020204" pitchFamily="18" charset="0"/>
            </a:endParaRPr>
          </a:p>
          <a:p>
            <a:pPr marL="0" indent="0" algn="ctr">
              <a:buNone/>
            </a:pPr>
            <a:r>
              <a:rPr lang="fr-FR" sz="1200" b="1" dirty="0">
                <a:solidFill>
                  <a:schemeClr val="accent3"/>
                </a:solidFill>
                <a:latin typeface="Bookman Old Style" panose="02050604050505020204" pitchFamily="18" charset="0"/>
              </a:rPr>
              <a:t>Espace Sieste</a:t>
            </a:r>
          </a:p>
          <a:p>
            <a:pPr marL="0" indent="0" algn="r">
              <a:buNone/>
            </a:pPr>
            <a:r>
              <a:rPr lang="fr-FR" sz="1200" dirty="0">
                <a:solidFill>
                  <a:schemeClr val="accent3"/>
                </a:solidFill>
                <a:latin typeface="Bookman Old Style" panose="02050604050505020204" pitchFamily="18" charset="0"/>
              </a:rPr>
              <a:t>Au moment de sieste chaque enfant dispose de</a:t>
            </a:r>
          </a:p>
          <a:p>
            <a:pPr marL="0" indent="0" algn="r">
              <a:buNone/>
            </a:pPr>
            <a:r>
              <a:rPr lang="fr-FR" sz="1200" dirty="0">
                <a:solidFill>
                  <a:schemeClr val="accent3"/>
                </a:solidFill>
                <a:latin typeface="Bookman Old Style" panose="02050604050505020204" pitchFamily="18" charset="0"/>
              </a:rPr>
              <a:t>son lit et de sa couverture et de son drap.</a:t>
            </a:r>
          </a:p>
          <a:p>
            <a:pPr marL="0" indent="0" algn="r">
              <a:buNone/>
            </a:pPr>
            <a:endParaRPr lang="fr-FR" sz="1200" dirty="0">
              <a:solidFill>
                <a:schemeClr val="accent3"/>
              </a:solidFill>
              <a:latin typeface="Bookman Old Style" panose="02050604050505020204" pitchFamily="18" charset="0"/>
            </a:endParaRPr>
          </a:p>
          <a:p>
            <a:pPr marL="0" indent="0" algn="r">
              <a:buNone/>
            </a:pPr>
            <a:r>
              <a:rPr lang="fr-FR" sz="1200" dirty="0">
                <a:solidFill>
                  <a:schemeClr val="accent3"/>
                </a:solidFill>
                <a:latin typeface="Bookman Old Style" panose="02050604050505020204" pitchFamily="18" charset="0"/>
              </a:rPr>
              <a:t>Les enfants ont une place définis afin de leur offrir</a:t>
            </a:r>
          </a:p>
          <a:p>
            <a:pPr marL="0" indent="0" algn="r">
              <a:buNone/>
            </a:pPr>
            <a:r>
              <a:rPr lang="fr-FR" sz="1200" dirty="0">
                <a:solidFill>
                  <a:schemeClr val="accent3"/>
                </a:solidFill>
                <a:latin typeface="Bookman Old Style" panose="02050604050505020204" pitchFamily="18" charset="0"/>
              </a:rPr>
              <a:t>un repère sécurisant</a:t>
            </a:r>
          </a:p>
          <a:p>
            <a:pPr marL="0" indent="0" algn="r">
              <a:buNone/>
            </a:pPr>
            <a:endParaRPr lang="fr-FR" sz="1200" dirty="0">
              <a:solidFill>
                <a:schemeClr val="accent3"/>
              </a:solidFill>
              <a:latin typeface="Bookman Old Style" panose="02050604050505020204" pitchFamily="18" charset="0"/>
            </a:endParaRPr>
          </a:p>
          <a:p>
            <a:pPr marL="0" indent="0" algn="r">
              <a:buNone/>
            </a:pPr>
            <a:r>
              <a:rPr lang="fr-FR" sz="1200" dirty="0">
                <a:solidFill>
                  <a:schemeClr val="accent3"/>
                </a:solidFill>
                <a:latin typeface="Bookman Old Style" panose="02050604050505020204" pitchFamily="18" charset="0"/>
              </a:rPr>
              <a:t>Nous respectons le rythme des enfants et leur</a:t>
            </a:r>
          </a:p>
          <a:p>
            <a:pPr marL="0" indent="0" algn="r">
              <a:buNone/>
            </a:pPr>
            <a:r>
              <a:rPr lang="fr-FR" sz="1200" dirty="0">
                <a:solidFill>
                  <a:schemeClr val="accent3"/>
                </a:solidFill>
                <a:latin typeface="Bookman Old Style" panose="02050604050505020204" pitchFamily="18" charset="0"/>
              </a:rPr>
              <a:t>besoin de se reposer. Par conséquent, nous ne </a:t>
            </a:r>
          </a:p>
          <a:p>
            <a:pPr marL="0" indent="0" algn="r">
              <a:buNone/>
            </a:pPr>
            <a:r>
              <a:rPr lang="fr-FR" sz="1200" dirty="0">
                <a:solidFill>
                  <a:schemeClr val="accent3"/>
                </a:solidFill>
                <a:latin typeface="Bookman Old Style" panose="02050604050505020204" pitchFamily="18" charset="0"/>
              </a:rPr>
              <a:t>réveillons pas un enfant qui dort</a:t>
            </a:r>
          </a:p>
          <a:p>
            <a:pPr marL="0" indent="0" algn="r">
              <a:buNone/>
            </a:pPr>
            <a:endParaRPr lang="fr-FR" sz="1200" dirty="0">
              <a:solidFill>
                <a:schemeClr val="accent3"/>
              </a:solidFill>
              <a:latin typeface="Bookman Old Style" panose="02050604050505020204" pitchFamily="18" charset="0"/>
            </a:endParaRPr>
          </a:p>
          <a:p>
            <a:pPr marL="0" indent="0" algn="r">
              <a:buNone/>
            </a:pPr>
            <a:r>
              <a:rPr lang="fr-FR" sz="1200" dirty="0">
                <a:solidFill>
                  <a:schemeClr val="accent3"/>
                </a:solidFill>
                <a:latin typeface="Bookman Old Style" panose="02050604050505020204" pitchFamily="18" charset="0"/>
              </a:rPr>
              <a:t>Dès 14h les stores sont levés et les enfants</a:t>
            </a:r>
          </a:p>
          <a:p>
            <a:pPr marL="0" indent="0" algn="r">
              <a:buNone/>
            </a:pPr>
            <a:r>
              <a:rPr lang="fr-FR" sz="1200" dirty="0">
                <a:solidFill>
                  <a:schemeClr val="accent3"/>
                </a:solidFill>
                <a:latin typeface="Bookman Old Style" panose="02050604050505020204" pitchFamily="18" charset="0"/>
              </a:rPr>
              <a:t>réveillés reviennent gentiment dans la salle</a:t>
            </a:r>
            <a:endParaRPr lang="fr-CH" sz="1200" dirty="0">
              <a:solidFill>
                <a:schemeClr val="accent3"/>
              </a:solidFill>
              <a:latin typeface="Bookman Old Style" panose="02050604050505020204" pitchFamily="18" charset="0"/>
            </a:endParaRPr>
          </a:p>
          <a:p>
            <a:pPr marL="0" indent="0" algn="r">
              <a:buNone/>
            </a:pPr>
            <a:endParaRPr lang="fr-CH" sz="1200" dirty="0">
              <a:solidFill>
                <a:schemeClr val="accent3"/>
              </a:solidFill>
              <a:latin typeface="Bookman Old Style" panose="02050604050505020204" pitchFamily="18" charset="0"/>
            </a:endParaRPr>
          </a:p>
        </p:txBody>
      </p:sp>
      <p:sp>
        <p:nvSpPr>
          <p:cNvPr id="6" name="Espace réservé du numéro de diapositive 1">
            <a:extLst>
              <a:ext uri="{FF2B5EF4-FFF2-40B4-BE49-F238E27FC236}">
                <a16:creationId xmlns:a16="http://schemas.microsoft.com/office/drawing/2014/main" id="{CB2B549F-C6BF-4A59-A00C-CE0F817D3F73}"/>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CC25C9B-891C-4F6E-94AF-06F5E978CFBB}" type="slidenum">
              <a:rPr lang="fr-CH" smtClean="0"/>
              <a:pPr/>
              <a:t>7</a:t>
            </a:fld>
            <a:endParaRPr lang="fr-CH"/>
          </a:p>
        </p:txBody>
      </p:sp>
      <p:sp>
        <p:nvSpPr>
          <p:cNvPr id="7" name="Sous-titre 2">
            <a:extLst>
              <a:ext uri="{FF2B5EF4-FFF2-40B4-BE49-F238E27FC236}">
                <a16:creationId xmlns:a16="http://schemas.microsoft.com/office/drawing/2014/main" id="{B7D8261E-1F10-4131-A0EA-D1084011CEFC}"/>
              </a:ext>
            </a:extLst>
          </p:cNvPr>
          <p:cNvSpPr txBox="1">
            <a:spLocks/>
          </p:cNvSpPr>
          <p:nvPr/>
        </p:nvSpPr>
        <p:spPr>
          <a:xfrm>
            <a:off x="224070" y="169977"/>
            <a:ext cx="4779978" cy="3619063"/>
          </a:xfrm>
          <a:prstGeom prst="rect">
            <a:avLst/>
          </a:prstGeom>
          <a:solidFill>
            <a:schemeClr val="accent3">
              <a:lumMod val="20000"/>
              <a:lumOff val="80000"/>
            </a:schemeClr>
          </a:solidFill>
          <a:effectLst>
            <a:softEdge rad="31750"/>
          </a:effectLst>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fr-FR" sz="1200" b="1" dirty="0">
                <a:solidFill>
                  <a:schemeClr val="accent3"/>
                </a:solidFill>
                <a:latin typeface="Bookman Old Style" panose="02050604050505020204" pitchFamily="18" charset="0"/>
              </a:rPr>
              <a:t>Espace Repas</a:t>
            </a:r>
          </a:p>
          <a:p>
            <a:pPr marL="0" indent="0">
              <a:buNone/>
            </a:pPr>
            <a:r>
              <a:rPr lang="fr-FR" sz="1200" dirty="0">
                <a:solidFill>
                  <a:schemeClr val="accent3"/>
                </a:solidFill>
                <a:latin typeface="Bookman Old Style" panose="02050604050505020204" pitchFamily="18" charset="0"/>
              </a:rPr>
              <a:t>Le repas est pris en commun à 10h45 avec un groupe d’enfants plus grands </a:t>
            </a:r>
          </a:p>
          <a:p>
            <a:pPr marL="0" indent="0">
              <a:buNone/>
            </a:pPr>
            <a:endParaRPr lang="fr-FR" sz="1200" dirty="0">
              <a:solidFill>
                <a:schemeClr val="accent3"/>
              </a:solidFill>
              <a:latin typeface="Bookman Old Style" panose="02050604050505020204" pitchFamily="18" charset="0"/>
            </a:endParaRPr>
          </a:p>
          <a:p>
            <a:pPr marL="0" indent="0">
              <a:buNone/>
            </a:pPr>
            <a:r>
              <a:rPr lang="fr-FR" sz="1200" dirty="0">
                <a:solidFill>
                  <a:schemeClr val="accent3"/>
                </a:solidFill>
                <a:latin typeface="Bookman Old Style" panose="02050604050505020204" pitchFamily="18" charset="0"/>
              </a:rPr>
              <a:t>Les enfants sont invités à se servir de manière </a:t>
            </a:r>
          </a:p>
          <a:p>
            <a:pPr marL="0" indent="0">
              <a:buNone/>
            </a:pPr>
            <a:r>
              <a:rPr lang="fr-FR" sz="1200" dirty="0">
                <a:solidFill>
                  <a:schemeClr val="accent3"/>
                </a:solidFill>
                <a:latin typeface="Bookman Old Style" panose="02050604050505020204" pitchFamily="18" charset="0"/>
              </a:rPr>
              <a:t>autonome dans des plats sur la table</a:t>
            </a:r>
          </a:p>
          <a:p>
            <a:pPr marL="0" indent="0">
              <a:buNone/>
            </a:pPr>
            <a:endParaRPr lang="fr-FR" sz="1200" dirty="0">
              <a:solidFill>
                <a:schemeClr val="accent3"/>
              </a:solidFill>
              <a:latin typeface="Bookman Old Style" panose="02050604050505020204" pitchFamily="18" charset="0"/>
            </a:endParaRPr>
          </a:p>
          <a:p>
            <a:pPr marL="0" indent="0">
              <a:buNone/>
            </a:pPr>
            <a:r>
              <a:rPr lang="fr-FR" sz="1200" dirty="0">
                <a:solidFill>
                  <a:schemeClr val="accent3"/>
                </a:solidFill>
                <a:latin typeface="Bookman Old Style" panose="02050604050505020204" pitchFamily="18" charset="0"/>
              </a:rPr>
              <a:t>Les services et les meubles sont adaptés pour le confort</a:t>
            </a:r>
          </a:p>
          <a:p>
            <a:pPr marL="0" indent="0">
              <a:buNone/>
            </a:pPr>
            <a:r>
              <a:rPr lang="fr-FR" sz="1200" dirty="0">
                <a:solidFill>
                  <a:schemeClr val="accent3"/>
                </a:solidFill>
                <a:latin typeface="Bookman Old Style" panose="02050604050505020204" pitchFamily="18" charset="0"/>
              </a:rPr>
              <a:t>des utilisateurs, enfants et adultes</a:t>
            </a:r>
          </a:p>
          <a:p>
            <a:pPr marL="0" indent="0" algn="just">
              <a:buNone/>
            </a:pPr>
            <a:endParaRPr lang="fr-FR" sz="1200" dirty="0">
              <a:solidFill>
                <a:schemeClr val="accent3"/>
              </a:solidFill>
              <a:latin typeface="Bookman Old Style" panose="02050604050505020204" pitchFamily="18" charset="0"/>
            </a:endParaRPr>
          </a:p>
          <a:p>
            <a:pPr marL="0" indent="0" algn="just">
              <a:buNone/>
            </a:pPr>
            <a:endParaRPr lang="fr-FR" sz="1200" dirty="0">
              <a:solidFill>
                <a:schemeClr val="accent3"/>
              </a:solidFill>
              <a:latin typeface="Bookman Old Style" panose="02050604050505020204" pitchFamily="18" charset="0"/>
            </a:endParaRPr>
          </a:p>
        </p:txBody>
      </p:sp>
      <p:pic>
        <p:nvPicPr>
          <p:cNvPr id="9" name="Image 8">
            <a:extLst>
              <a:ext uri="{FF2B5EF4-FFF2-40B4-BE49-F238E27FC236}">
                <a16:creationId xmlns:a16="http://schemas.microsoft.com/office/drawing/2014/main" id="{3DAE2A33-AB14-460C-B047-62E29D0C57F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605156" y="189000"/>
            <a:ext cx="4320000" cy="3312008"/>
          </a:xfrm>
          <a:prstGeom prst="rect">
            <a:avLst/>
          </a:prstGeom>
        </p:spPr>
      </p:pic>
      <p:pic>
        <p:nvPicPr>
          <p:cNvPr id="10" name="Image 9">
            <a:extLst>
              <a:ext uri="{FF2B5EF4-FFF2-40B4-BE49-F238E27FC236}">
                <a16:creationId xmlns:a16="http://schemas.microsoft.com/office/drawing/2014/main" id="{2920FD1B-3019-4B4C-A90F-3A1CA1E2DA85}"/>
              </a:ext>
            </a:extLst>
          </p:cNvPr>
          <p:cNvPicPr>
            <a:picLocks/>
          </p:cNvPicPr>
          <p:nvPr/>
        </p:nvPicPr>
        <p:blipFill>
          <a:blip r:embed="rId4" cstate="print">
            <a:extLst>
              <a:ext uri="{28A0092B-C50C-407E-A947-70E740481C1C}">
                <a14:useLocalDpi xmlns:a14="http://schemas.microsoft.com/office/drawing/2010/main" val="0"/>
              </a:ext>
            </a:extLst>
          </a:blip>
          <a:srcRect/>
          <a:stretch/>
        </p:blipFill>
        <p:spPr>
          <a:xfrm>
            <a:off x="208817" y="3501007"/>
            <a:ext cx="2259698" cy="3184961"/>
          </a:xfrm>
          <a:prstGeom prst="rect">
            <a:avLst/>
          </a:prstGeom>
        </p:spPr>
      </p:pic>
      <p:pic>
        <p:nvPicPr>
          <p:cNvPr id="11" name="Image 10">
            <a:extLst>
              <a:ext uri="{FF2B5EF4-FFF2-40B4-BE49-F238E27FC236}">
                <a16:creationId xmlns:a16="http://schemas.microsoft.com/office/drawing/2014/main" id="{AC2A8E07-5C05-4820-8C54-B56A4BB04388}"/>
              </a:ext>
            </a:extLst>
          </p:cNvPr>
          <p:cNvPicPr>
            <a:picLocks/>
          </p:cNvPicPr>
          <p:nvPr/>
        </p:nvPicPr>
        <p:blipFill>
          <a:blip r:embed="rId5" cstate="print">
            <a:extLst>
              <a:ext uri="{28A0092B-C50C-407E-A947-70E740481C1C}">
                <a14:useLocalDpi xmlns:a14="http://schemas.microsoft.com/office/drawing/2010/main" val="0"/>
              </a:ext>
            </a:extLst>
          </a:blip>
          <a:srcRect/>
          <a:stretch/>
        </p:blipFill>
        <p:spPr>
          <a:xfrm>
            <a:off x="2468515" y="3501008"/>
            <a:ext cx="2349978" cy="3192574"/>
          </a:xfrm>
          <a:prstGeom prst="rect">
            <a:avLst/>
          </a:prstGeom>
        </p:spPr>
      </p:pic>
    </p:spTree>
    <p:extLst>
      <p:ext uri="{BB962C8B-B14F-4D97-AF65-F5344CB8AC3E}">
        <p14:creationId xmlns:p14="http://schemas.microsoft.com/office/powerpoint/2010/main" val="12701149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E04C0C7C-FE47-4D47-98A9-6CA8D338C04A}"/>
              </a:ext>
            </a:extLst>
          </p:cNvPr>
          <p:cNvSpPr>
            <a:spLocks noGrp="1"/>
          </p:cNvSpPr>
          <p:nvPr>
            <p:ph type="sldNum" sz="quarter" idx="12"/>
          </p:nvPr>
        </p:nvSpPr>
        <p:spPr/>
        <p:txBody>
          <a:bodyPr/>
          <a:lstStyle/>
          <a:p>
            <a:fld id="{2CC25C9B-891C-4F6E-94AF-06F5E978CFBB}" type="slidenum">
              <a:rPr lang="fr-CH" smtClean="0"/>
              <a:t>8</a:t>
            </a:fld>
            <a:endParaRPr lang="fr-CH" dirty="0"/>
          </a:p>
        </p:txBody>
      </p:sp>
      <p:sp>
        <p:nvSpPr>
          <p:cNvPr id="5" name="Titre 73">
            <a:extLst>
              <a:ext uri="{FF2B5EF4-FFF2-40B4-BE49-F238E27FC236}">
                <a16:creationId xmlns:a16="http://schemas.microsoft.com/office/drawing/2014/main" id="{3343F4C2-FD27-4695-849D-5568A0513235}"/>
              </a:ext>
            </a:extLst>
          </p:cNvPr>
          <p:cNvSpPr txBox="1">
            <a:spLocks/>
          </p:cNvSpPr>
          <p:nvPr/>
        </p:nvSpPr>
        <p:spPr>
          <a:xfrm>
            <a:off x="792000" y="203246"/>
            <a:ext cx="7560000" cy="1440000"/>
          </a:xfrm>
          <a:prstGeom prst="rect">
            <a:avLst/>
          </a:prstGeom>
          <a:solidFill>
            <a:schemeClr val="accent3"/>
          </a:solidFill>
          <a:ln>
            <a:noFill/>
          </a:ln>
          <a:effectLst>
            <a:softEdge rad="63500"/>
          </a:effectLst>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CH" sz="3600" dirty="0">
                <a:solidFill>
                  <a:schemeClr val="bg1"/>
                </a:solidFill>
                <a:latin typeface="Bookman Old Style" panose="02050604050505020204" pitchFamily="18" charset="0"/>
              </a:rPr>
              <a:t>Matériel et équipement</a:t>
            </a:r>
            <a:endParaRPr lang="fr-CH" dirty="0">
              <a:solidFill>
                <a:schemeClr val="bg1"/>
              </a:solidFill>
              <a:latin typeface="Bookman Old Style" panose="02050604050505020204" pitchFamily="18" charset="0"/>
            </a:endParaRPr>
          </a:p>
        </p:txBody>
      </p:sp>
      <p:sp>
        <p:nvSpPr>
          <p:cNvPr id="6" name="Sous-titre 2">
            <a:extLst>
              <a:ext uri="{FF2B5EF4-FFF2-40B4-BE49-F238E27FC236}">
                <a16:creationId xmlns:a16="http://schemas.microsoft.com/office/drawing/2014/main" id="{7C7BBDC8-B57E-49A1-91CD-7A4B33B6AF25}"/>
              </a:ext>
            </a:extLst>
          </p:cNvPr>
          <p:cNvSpPr txBox="1">
            <a:spLocks/>
          </p:cNvSpPr>
          <p:nvPr/>
        </p:nvSpPr>
        <p:spPr>
          <a:xfrm>
            <a:off x="1232946" y="1737515"/>
            <a:ext cx="6840000" cy="720000"/>
          </a:xfrm>
          <a:prstGeom prst="rect">
            <a:avLst/>
          </a:prstGeom>
          <a:solidFill>
            <a:schemeClr val="accent3">
              <a:lumMod val="20000"/>
              <a:lumOff val="80000"/>
            </a:schemeClr>
          </a:solidFill>
          <a:effectLst>
            <a:softEdge rad="31750"/>
          </a:effectLst>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fr-CH" sz="1200" dirty="0">
                <a:solidFill>
                  <a:schemeClr val="accent3"/>
                </a:solidFill>
                <a:latin typeface="Bookman Old Style" panose="02050604050505020204" pitchFamily="18" charset="0"/>
              </a:rPr>
              <a:t>Pour que votre enfant puisse être accueilli de manière idéale, vous trouverez ci-dessous une liste du matériel et des équipements nécessaires. Merci de les apporter</a:t>
            </a:r>
          </a:p>
        </p:txBody>
      </p:sp>
      <p:grpSp>
        <p:nvGrpSpPr>
          <p:cNvPr id="33" name="Groupe 32">
            <a:extLst>
              <a:ext uri="{FF2B5EF4-FFF2-40B4-BE49-F238E27FC236}">
                <a16:creationId xmlns:a16="http://schemas.microsoft.com/office/drawing/2014/main" id="{E6054A88-6A5B-4E91-87CE-CD1991E74CE4}"/>
              </a:ext>
            </a:extLst>
          </p:cNvPr>
          <p:cNvGrpSpPr/>
          <p:nvPr/>
        </p:nvGrpSpPr>
        <p:grpSpPr>
          <a:xfrm>
            <a:off x="3304332" y="3494376"/>
            <a:ext cx="1881875" cy="2271391"/>
            <a:chOff x="3672000" y="3429000"/>
            <a:chExt cx="1800000" cy="2121539"/>
          </a:xfrm>
        </p:grpSpPr>
        <p:pic>
          <p:nvPicPr>
            <p:cNvPr id="8" name="Image 7">
              <a:extLst>
                <a:ext uri="{FF2B5EF4-FFF2-40B4-BE49-F238E27FC236}">
                  <a16:creationId xmlns:a16="http://schemas.microsoft.com/office/drawing/2014/main" id="{4C549094-B432-4025-8D1F-511F4DF29C4B}"/>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672000" y="3429000"/>
              <a:ext cx="1800000" cy="2121539"/>
            </a:xfrm>
            <a:prstGeom prst="rect">
              <a:avLst/>
            </a:prstGeom>
          </p:spPr>
        </p:pic>
        <p:pic>
          <p:nvPicPr>
            <p:cNvPr id="13" name="Image 12">
              <a:extLst>
                <a:ext uri="{FF2B5EF4-FFF2-40B4-BE49-F238E27FC236}">
                  <a16:creationId xmlns:a16="http://schemas.microsoft.com/office/drawing/2014/main" id="{EA9FD754-0616-4167-A112-A6E0BFDC3BA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637" t="53149" r="4564" b="3801"/>
            <a:stretch/>
          </p:blipFill>
          <p:spPr>
            <a:xfrm rot="292595">
              <a:off x="4363317" y="3811639"/>
              <a:ext cx="540000" cy="195682"/>
            </a:xfrm>
            <a:prstGeom prst="rect">
              <a:avLst/>
            </a:prstGeom>
          </p:spPr>
        </p:pic>
      </p:grpSp>
      <p:pic>
        <p:nvPicPr>
          <p:cNvPr id="15" name="Image 14">
            <a:extLst>
              <a:ext uri="{FF2B5EF4-FFF2-40B4-BE49-F238E27FC236}">
                <a16:creationId xmlns:a16="http://schemas.microsoft.com/office/drawing/2014/main" id="{D80D8E7E-C9D9-42F1-B8D0-FE3FDE86DEA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6" t="2101" r="2841" b="50440"/>
          <a:stretch/>
        </p:blipFill>
        <p:spPr>
          <a:xfrm>
            <a:off x="3090204" y="2551940"/>
            <a:ext cx="1080000" cy="407498"/>
          </a:xfrm>
          <a:prstGeom prst="rect">
            <a:avLst/>
          </a:prstGeom>
        </p:spPr>
      </p:pic>
      <p:sp>
        <p:nvSpPr>
          <p:cNvPr id="16" name="ZoneTexte 15">
            <a:extLst>
              <a:ext uri="{FF2B5EF4-FFF2-40B4-BE49-F238E27FC236}">
                <a16:creationId xmlns:a16="http://schemas.microsoft.com/office/drawing/2014/main" id="{E8503BA1-FB20-4ABC-B450-B31ECEBA3172}"/>
              </a:ext>
            </a:extLst>
          </p:cNvPr>
          <p:cNvSpPr txBox="1"/>
          <p:nvPr/>
        </p:nvSpPr>
        <p:spPr>
          <a:xfrm>
            <a:off x="7129620" y="5209795"/>
            <a:ext cx="1728192" cy="430887"/>
          </a:xfrm>
          <a:prstGeom prst="rect">
            <a:avLst/>
          </a:prstGeom>
          <a:noFill/>
        </p:spPr>
        <p:txBody>
          <a:bodyPr wrap="square" rtlCol="0">
            <a:spAutoFit/>
          </a:bodyPr>
          <a:lstStyle/>
          <a:p>
            <a:pPr algn="ctr"/>
            <a:r>
              <a:rPr lang="fr-CH" sz="1100" dirty="0">
                <a:latin typeface="Century Gothic" panose="020B0502020202020204" pitchFamily="34" charset="0"/>
              </a:rPr>
              <a:t>Des habits adaptés à la météo</a:t>
            </a:r>
            <a:endParaRPr lang="fr-FR" sz="1100" dirty="0">
              <a:latin typeface="Century Gothic" panose="020B0502020202020204" pitchFamily="34" charset="0"/>
            </a:endParaRPr>
          </a:p>
        </p:txBody>
      </p:sp>
      <p:pic>
        <p:nvPicPr>
          <p:cNvPr id="3" name="Image 2">
            <a:extLst>
              <a:ext uri="{FF2B5EF4-FFF2-40B4-BE49-F238E27FC236}">
                <a16:creationId xmlns:a16="http://schemas.microsoft.com/office/drawing/2014/main" id="{85837D00-54EE-4EC4-B7EC-20602E476C4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5114" y="2457515"/>
            <a:ext cx="841276" cy="841276"/>
          </a:xfrm>
          <a:prstGeom prst="rect">
            <a:avLst/>
          </a:prstGeom>
        </p:spPr>
      </p:pic>
      <p:sp>
        <p:nvSpPr>
          <p:cNvPr id="11" name="ZoneTexte 10">
            <a:extLst>
              <a:ext uri="{FF2B5EF4-FFF2-40B4-BE49-F238E27FC236}">
                <a16:creationId xmlns:a16="http://schemas.microsoft.com/office/drawing/2014/main" id="{B323F375-2D8D-4C69-8AF1-D4A404FEDA2B}"/>
              </a:ext>
            </a:extLst>
          </p:cNvPr>
          <p:cNvSpPr txBox="1"/>
          <p:nvPr/>
        </p:nvSpPr>
        <p:spPr>
          <a:xfrm>
            <a:off x="107504" y="3244065"/>
            <a:ext cx="1956496" cy="430887"/>
          </a:xfrm>
          <a:prstGeom prst="rect">
            <a:avLst/>
          </a:prstGeom>
          <a:noFill/>
        </p:spPr>
        <p:txBody>
          <a:bodyPr wrap="square" rtlCol="0">
            <a:spAutoFit/>
          </a:bodyPr>
          <a:lstStyle/>
          <a:p>
            <a:pPr algn="ctr"/>
            <a:r>
              <a:rPr lang="fr-CH" sz="1100" dirty="0">
                <a:latin typeface="Century Gothic" panose="020B0502020202020204" pitchFamily="34" charset="0"/>
              </a:rPr>
              <a:t>Une paire de pantoufles fermées et à ma taille</a:t>
            </a:r>
            <a:endParaRPr lang="fr-FR" sz="1100" dirty="0">
              <a:latin typeface="Century Gothic" panose="020B0502020202020204" pitchFamily="34" charset="0"/>
            </a:endParaRPr>
          </a:p>
        </p:txBody>
      </p:sp>
      <p:pic>
        <p:nvPicPr>
          <p:cNvPr id="9" name="Image 8">
            <a:extLst>
              <a:ext uri="{FF2B5EF4-FFF2-40B4-BE49-F238E27FC236}">
                <a16:creationId xmlns:a16="http://schemas.microsoft.com/office/drawing/2014/main" id="{B25D909B-0616-482A-BB42-BC8C3491BFD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52166" y="3861048"/>
            <a:ext cx="686097" cy="686097"/>
          </a:xfrm>
          <a:prstGeom prst="rect">
            <a:avLst/>
          </a:prstGeom>
        </p:spPr>
      </p:pic>
      <p:sp>
        <p:nvSpPr>
          <p:cNvPr id="17" name="ZoneTexte 16">
            <a:extLst>
              <a:ext uri="{FF2B5EF4-FFF2-40B4-BE49-F238E27FC236}">
                <a16:creationId xmlns:a16="http://schemas.microsoft.com/office/drawing/2014/main" id="{B3250EB2-9BE9-404F-B09F-8C634F8CC4B0}"/>
              </a:ext>
            </a:extLst>
          </p:cNvPr>
          <p:cNvSpPr txBox="1"/>
          <p:nvPr/>
        </p:nvSpPr>
        <p:spPr>
          <a:xfrm>
            <a:off x="0" y="4471631"/>
            <a:ext cx="1956496" cy="430887"/>
          </a:xfrm>
          <a:prstGeom prst="rect">
            <a:avLst/>
          </a:prstGeom>
          <a:noFill/>
        </p:spPr>
        <p:txBody>
          <a:bodyPr wrap="square" rtlCol="0">
            <a:spAutoFit/>
          </a:bodyPr>
          <a:lstStyle/>
          <a:p>
            <a:pPr algn="ctr"/>
            <a:r>
              <a:rPr lang="fr-FR" sz="1100" dirty="0">
                <a:latin typeface="Century Gothic" panose="020B0502020202020204" pitchFamily="34" charset="0"/>
              </a:rPr>
              <a:t>M</a:t>
            </a:r>
            <a:r>
              <a:rPr lang="fr-CH" sz="1100" dirty="0">
                <a:latin typeface="Century Gothic" panose="020B0502020202020204" pitchFamily="34" charset="0"/>
              </a:rPr>
              <a:t>a lolette: une qui reste ici</a:t>
            </a:r>
            <a:endParaRPr lang="fr-FR" sz="1100" dirty="0">
              <a:latin typeface="Century Gothic" panose="020B0502020202020204" pitchFamily="34" charset="0"/>
            </a:endParaRPr>
          </a:p>
        </p:txBody>
      </p:sp>
      <p:pic>
        <p:nvPicPr>
          <p:cNvPr id="18" name="Image 17">
            <a:extLst>
              <a:ext uri="{FF2B5EF4-FFF2-40B4-BE49-F238E27FC236}">
                <a16:creationId xmlns:a16="http://schemas.microsoft.com/office/drawing/2014/main" id="{93FE1898-D7AD-46D5-9788-52A84282AC9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217310" y="2923694"/>
            <a:ext cx="1066561" cy="994305"/>
          </a:xfrm>
          <a:prstGeom prst="rect">
            <a:avLst/>
          </a:prstGeom>
        </p:spPr>
      </p:pic>
      <p:pic>
        <p:nvPicPr>
          <p:cNvPr id="20" name="Image 19">
            <a:extLst>
              <a:ext uri="{FF2B5EF4-FFF2-40B4-BE49-F238E27FC236}">
                <a16:creationId xmlns:a16="http://schemas.microsoft.com/office/drawing/2014/main" id="{FB19D799-79DA-44D8-A63F-7B3650720442}"/>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t="7163"/>
          <a:stretch/>
        </p:blipFill>
        <p:spPr>
          <a:xfrm>
            <a:off x="7406480" y="3912107"/>
            <a:ext cx="699586" cy="649475"/>
          </a:xfrm>
          <a:prstGeom prst="rect">
            <a:avLst/>
          </a:prstGeom>
        </p:spPr>
      </p:pic>
      <p:pic>
        <p:nvPicPr>
          <p:cNvPr id="22" name="Image 21">
            <a:extLst>
              <a:ext uri="{FF2B5EF4-FFF2-40B4-BE49-F238E27FC236}">
                <a16:creationId xmlns:a16="http://schemas.microsoft.com/office/drawing/2014/main" id="{F002C6E7-2F2F-4D41-8CDC-D214F14E29A0}"/>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367241" y="2314220"/>
            <a:ext cx="639514" cy="639514"/>
          </a:xfrm>
          <a:prstGeom prst="rect">
            <a:avLst/>
          </a:prstGeom>
        </p:spPr>
      </p:pic>
      <p:pic>
        <p:nvPicPr>
          <p:cNvPr id="24" name="Image 23">
            <a:extLst>
              <a:ext uri="{FF2B5EF4-FFF2-40B4-BE49-F238E27FC236}">
                <a16:creationId xmlns:a16="http://schemas.microsoft.com/office/drawing/2014/main" id="{F10F30D6-2D4A-475D-9926-5BFB97E41239}"/>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466813" y="4506100"/>
            <a:ext cx="718246" cy="718246"/>
          </a:xfrm>
          <a:prstGeom prst="rect">
            <a:avLst/>
          </a:prstGeom>
        </p:spPr>
      </p:pic>
      <p:sp>
        <p:nvSpPr>
          <p:cNvPr id="25" name="ZoneTexte 24">
            <a:extLst>
              <a:ext uri="{FF2B5EF4-FFF2-40B4-BE49-F238E27FC236}">
                <a16:creationId xmlns:a16="http://schemas.microsoft.com/office/drawing/2014/main" id="{E3699BEF-F722-4717-A110-D342976DF311}"/>
              </a:ext>
            </a:extLst>
          </p:cNvPr>
          <p:cNvSpPr txBox="1"/>
          <p:nvPr/>
        </p:nvSpPr>
        <p:spPr>
          <a:xfrm>
            <a:off x="2764497" y="2929961"/>
            <a:ext cx="1728192" cy="430887"/>
          </a:xfrm>
          <a:prstGeom prst="rect">
            <a:avLst/>
          </a:prstGeom>
          <a:noFill/>
        </p:spPr>
        <p:txBody>
          <a:bodyPr wrap="square" rtlCol="0">
            <a:spAutoFit/>
          </a:bodyPr>
          <a:lstStyle/>
          <a:p>
            <a:pPr algn="ctr"/>
            <a:r>
              <a:rPr lang="fr-CH" sz="1100" dirty="0">
                <a:latin typeface="Century Gothic" panose="020B0502020202020204" pitchFamily="34" charset="0"/>
              </a:rPr>
              <a:t>Mon prénom inscrit sur mes affaires</a:t>
            </a:r>
            <a:endParaRPr lang="fr-FR" sz="1100" dirty="0">
              <a:latin typeface="Century Gothic" panose="020B0502020202020204" pitchFamily="34" charset="0"/>
            </a:endParaRPr>
          </a:p>
        </p:txBody>
      </p:sp>
      <p:pic>
        <p:nvPicPr>
          <p:cNvPr id="31" name="Image 30">
            <a:extLst>
              <a:ext uri="{FF2B5EF4-FFF2-40B4-BE49-F238E27FC236}">
                <a16:creationId xmlns:a16="http://schemas.microsoft.com/office/drawing/2014/main" id="{7774F859-76CA-4EBF-B634-D07386657349}"/>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964786" y="4381070"/>
            <a:ext cx="989856" cy="985292"/>
          </a:xfrm>
          <a:prstGeom prst="rect">
            <a:avLst/>
          </a:prstGeom>
        </p:spPr>
      </p:pic>
      <p:sp>
        <p:nvSpPr>
          <p:cNvPr id="32" name="ZoneTexte 31">
            <a:extLst>
              <a:ext uri="{FF2B5EF4-FFF2-40B4-BE49-F238E27FC236}">
                <a16:creationId xmlns:a16="http://schemas.microsoft.com/office/drawing/2014/main" id="{29FFA088-BB14-48E6-9CF3-8204FB4DAFFC}"/>
              </a:ext>
            </a:extLst>
          </p:cNvPr>
          <p:cNvSpPr txBox="1"/>
          <p:nvPr/>
        </p:nvSpPr>
        <p:spPr>
          <a:xfrm>
            <a:off x="5685501" y="5294433"/>
            <a:ext cx="1781312" cy="430887"/>
          </a:xfrm>
          <a:prstGeom prst="rect">
            <a:avLst/>
          </a:prstGeom>
          <a:noFill/>
        </p:spPr>
        <p:txBody>
          <a:bodyPr wrap="square" rtlCol="0">
            <a:spAutoFit/>
          </a:bodyPr>
          <a:lstStyle/>
          <a:p>
            <a:pPr algn="ctr"/>
            <a:r>
              <a:rPr lang="fr-CH" sz="1100" dirty="0">
                <a:latin typeface="Century Gothic" panose="020B0502020202020204" pitchFamily="34" charset="0"/>
              </a:rPr>
              <a:t>Des habits de rechanges</a:t>
            </a:r>
            <a:endParaRPr lang="fr-FR" sz="1100" dirty="0">
              <a:latin typeface="Century Gothic" panose="020B0502020202020204" pitchFamily="34" charset="0"/>
            </a:endParaRPr>
          </a:p>
        </p:txBody>
      </p:sp>
      <p:pic>
        <p:nvPicPr>
          <p:cNvPr id="37" name="Image 36">
            <a:extLst>
              <a:ext uri="{FF2B5EF4-FFF2-40B4-BE49-F238E27FC236}">
                <a16:creationId xmlns:a16="http://schemas.microsoft.com/office/drawing/2014/main" id="{6E7942CB-F6A4-48FC-A4E9-40EB5027DB05}"/>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886331" y="4977854"/>
            <a:ext cx="800604" cy="912688"/>
          </a:xfrm>
          <a:prstGeom prst="rect">
            <a:avLst/>
          </a:prstGeom>
        </p:spPr>
      </p:pic>
      <p:sp>
        <p:nvSpPr>
          <p:cNvPr id="38" name="ZoneTexte 37">
            <a:extLst>
              <a:ext uri="{FF2B5EF4-FFF2-40B4-BE49-F238E27FC236}">
                <a16:creationId xmlns:a16="http://schemas.microsoft.com/office/drawing/2014/main" id="{067F0601-2BC8-4ABC-879E-E84785D255C4}"/>
              </a:ext>
            </a:extLst>
          </p:cNvPr>
          <p:cNvSpPr txBox="1"/>
          <p:nvPr/>
        </p:nvSpPr>
        <p:spPr>
          <a:xfrm>
            <a:off x="1308385" y="5851313"/>
            <a:ext cx="1956496" cy="430887"/>
          </a:xfrm>
          <a:prstGeom prst="rect">
            <a:avLst/>
          </a:prstGeom>
          <a:noFill/>
        </p:spPr>
        <p:txBody>
          <a:bodyPr wrap="square" rtlCol="0">
            <a:spAutoFit/>
          </a:bodyPr>
          <a:lstStyle/>
          <a:p>
            <a:pPr algn="ctr"/>
            <a:r>
              <a:rPr lang="fr-FR" sz="1100" dirty="0">
                <a:latin typeface="Century Gothic" panose="020B0502020202020204" pitchFamily="34" charset="0"/>
              </a:rPr>
              <a:t>Soins individuel si nécessaire</a:t>
            </a:r>
          </a:p>
        </p:txBody>
      </p:sp>
      <p:pic>
        <p:nvPicPr>
          <p:cNvPr id="40" name="Image 39">
            <a:extLst>
              <a:ext uri="{FF2B5EF4-FFF2-40B4-BE49-F238E27FC236}">
                <a16:creationId xmlns:a16="http://schemas.microsoft.com/office/drawing/2014/main" id="{D5EE32E0-9FA5-4508-B08B-46DE21B21B99}"/>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075618" y="2493458"/>
            <a:ext cx="1552283" cy="1552283"/>
          </a:xfrm>
          <a:prstGeom prst="rect">
            <a:avLst/>
          </a:prstGeom>
        </p:spPr>
      </p:pic>
      <p:sp>
        <p:nvSpPr>
          <p:cNvPr id="41" name="ZoneTexte 40">
            <a:extLst>
              <a:ext uri="{FF2B5EF4-FFF2-40B4-BE49-F238E27FC236}">
                <a16:creationId xmlns:a16="http://schemas.microsoft.com/office/drawing/2014/main" id="{E8D21E4E-00E9-42FE-9BD2-770DF86BC878}"/>
              </a:ext>
            </a:extLst>
          </p:cNvPr>
          <p:cNvSpPr txBox="1"/>
          <p:nvPr/>
        </p:nvSpPr>
        <p:spPr>
          <a:xfrm>
            <a:off x="5016984" y="3976045"/>
            <a:ext cx="1728192" cy="261610"/>
          </a:xfrm>
          <a:prstGeom prst="rect">
            <a:avLst/>
          </a:prstGeom>
          <a:noFill/>
        </p:spPr>
        <p:txBody>
          <a:bodyPr wrap="square" rtlCol="0">
            <a:spAutoFit/>
          </a:bodyPr>
          <a:lstStyle/>
          <a:p>
            <a:pPr algn="ctr"/>
            <a:r>
              <a:rPr lang="fr-CH" sz="1100" dirty="0">
                <a:latin typeface="Century Gothic" panose="020B0502020202020204" pitchFamily="34" charset="0"/>
              </a:rPr>
              <a:t>Mon doudou</a:t>
            </a:r>
            <a:endParaRPr lang="fr-FR" sz="1100" dirty="0">
              <a:latin typeface="Century Gothic" panose="020B0502020202020204" pitchFamily="34" charset="0"/>
            </a:endParaRPr>
          </a:p>
        </p:txBody>
      </p:sp>
      <p:cxnSp>
        <p:nvCxnSpPr>
          <p:cNvPr id="43" name="Connecteur droit avec flèche 42">
            <a:extLst>
              <a:ext uri="{FF2B5EF4-FFF2-40B4-BE49-F238E27FC236}">
                <a16:creationId xmlns:a16="http://schemas.microsoft.com/office/drawing/2014/main" id="{A9279C9A-82D7-47FB-B058-BAA1D49783D9}"/>
              </a:ext>
            </a:extLst>
          </p:cNvPr>
          <p:cNvCxnSpPr>
            <a:cxnSpLocks/>
          </p:cNvCxnSpPr>
          <p:nvPr/>
        </p:nvCxnSpPr>
        <p:spPr>
          <a:xfrm>
            <a:off x="1468353" y="3051920"/>
            <a:ext cx="1663487" cy="8469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Connecteur droit avec flèche 43">
            <a:extLst>
              <a:ext uri="{FF2B5EF4-FFF2-40B4-BE49-F238E27FC236}">
                <a16:creationId xmlns:a16="http://schemas.microsoft.com/office/drawing/2014/main" id="{A966C33B-1897-4FE1-A45B-959B19270D85}"/>
              </a:ext>
            </a:extLst>
          </p:cNvPr>
          <p:cNvCxnSpPr>
            <a:cxnSpLocks/>
          </p:cNvCxnSpPr>
          <p:nvPr/>
        </p:nvCxnSpPr>
        <p:spPr>
          <a:xfrm>
            <a:off x="1552294" y="4290509"/>
            <a:ext cx="1435530" cy="1811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Connecteur droit avec flèche 46">
            <a:extLst>
              <a:ext uri="{FF2B5EF4-FFF2-40B4-BE49-F238E27FC236}">
                <a16:creationId xmlns:a16="http://schemas.microsoft.com/office/drawing/2014/main" id="{89524959-DAB3-4451-AA6A-6E56A1E56C62}"/>
              </a:ext>
            </a:extLst>
          </p:cNvPr>
          <p:cNvCxnSpPr>
            <a:cxnSpLocks/>
          </p:cNvCxnSpPr>
          <p:nvPr/>
        </p:nvCxnSpPr>
        <p:spPr>
          <a:xfrm flipV="1">
            <a:off x="2771800" y="5345090"/>
            <a:ext cx="576064" cy="2446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Connecteur droit avec flèche 49">
            <a:extLst>
              <a:ext uri="{FF2B5EF4-FFF2-40B4-BE49-F238E27FC236}">
                <a16:creationId xmlns:a16="http://schemas.microsoft.com/office/drawing/2014/main" id="{1EF80D17-4ABE-49ED-A817-525E138CE49B}"/>
              </a:ext>
            </a:extLst>
          </p:cNvPr>
          <p:cNvCxnSpPr>
            <a:cxnSpLocks/>
          </p:cNvCxnSpPr>
          <p:nvPr/>
        </p:nvCxnSpPr>
        <p:spPr>
          <a:xfrm flipH="1">
            <a:off x="4998324" y="3738689"/>
            <a:ext cx="437772" cy="3347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3" name="Connecteur droit avec flèche 52">
            <a:extLst>
              <a:ext uri="{FF2B5EF4-FFF2-40B4-BE49-F238E27FC236}">
                <a16:creationId xmlns:a16="http://schemas.microsoft.com/office/drawing/2014/main" id="{B025B019-318E-40FC-9310-AFDFF2E48BE8}"/>
              </a:ext>
            </a:extLst>
          </p:cNvPr>
          <p:cNvCxnSpPr>
            <a:cxnSpLocks/>
            <a:stCxn id="31" idx="1"/>
          </p:cNvCxnSpPr>
          <p:nvPr/>
        </p:nvCxnSpPr>
        <p:spPr>
          <a:xfrm flipH="1">
            <a:off x="5235783" y="4873716"/>
            <a:ext cx="729003" cy="1041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Connecteur droit avec flèche 11">
            <a:extLst>
              <a:ext uri="{FF2B5EF4-FFF2-40B4-BE49-F238E27FC236}">
                <a16:creationId xmlns:a16="http://schemas.microsoft.com/office/drawing/2014/main" id="{61549E59-84AC-451E-931E-6AEB6F066E59}"/>
              </a:ext>
            </a:extLst>
          </p:cNvPr>
          <p:cNvCxnSpPr/>
          <p:nvPr/>
        </p:nvCxnSpPr>
        <p:spPr>
          <a:xfrm flipH="1" flipV="1">
            <a:off x="5075618" y="5725320"/>
            <a:ext cx="504494" cy="2239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ZoneTexte 13">
            <a:extLst>
              <a:ext uri="{FF2B5EF4-FFF2-40B4-BE49-F238E27FC236}">
                <a16:creationId xmlns:a16="http://schemas.microsoft.com/office/drawing/2014/main" id="{5F5995A7-A05A-4536-9E83-904F9A087DF2}"/>
              </a:ext>
            </a:extLst>
          </p:cNvPr>
          <p:cNvSpPr txBox="1"/>
          <p:nvPr/>
        </p:nvSpPr>
        <p:spPr>
          <a:xfrm>
            <a:off x="5544932" y="5894524"/>
            <a:ext cx="1200243" cy="430887"/>
          </a:xfrm>
          <a:prstGeom prst="rect">
            <a:avLst/>
          </a:prstGeom>
          <a:noFill/>
        </p:spPr>
        <p:txBody>
          <a:bodyPr wrap="square" rtlCol="0">
            <a:spAutoFit/>
          </a:bodyPr>
          <a:lstStyle/>
          <a:p>
            <a:pPr algn="ctr"/>
            <a:r>
              <a:rPr lang="fr-CH" sz="1100" dirty="0">
                <a:latin typeface="Century Gothic" panose="020B0502020202020204" pitchFamily="34" charset="0"/>
              </a:rPr>
              <a:t>Une photo de famille</a:t>
            </a:r>
          </a:p>
        </p:txBody>
      </p:sp>
    </p:spTree>
    <p:extLst>
      <p:ext uri="{BB962C8B-B14F-4D97-AF65-F5344CB8AC3E}">
        <p14:creationId xmlns:p14="http://schemas.microsoft.com/office/powerpoint/2010/main" val="36719448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189B6AEF-1233-48E8-B125-010F6CD94B74}"/>
              </a:ext>
            </a:extLst>
          </p:cNvPr>
          <p:cNvSpPr>
            <a:spLocks noGrp="1"/>
          </p:cNvSpPr>
          <p:nvPr>
            <p:ph type="sldNum" sz="quarter" idx="12"/>
          </p:nvPr>
        </p:nvSpPr>
        <p:spPr/>
        <p:txBody>
          <a:bodyPr/>
          <a:lstStyle/>
          <a:p>
            <a:fld id="{2CC25C9B-891C-4F6E-94AF-06F5E978CFBB}" type="slidenum">
              <a:rPr lang="fr-CH" smtClean="0"/>
              <a:t>9</a:t>
            </a:fld>
            <a:endParaRPr lang="fr-CH"/>
          </a:p>
        </p:txBody>
      </p:sp>
      <p:sp>
        <p:nvSpPr>
          <p:cNvPr id="5" name="Sous-titre 2">
            <a:extLst>
              <a:ext uri="{FF2B5EF4-FFF2-40B4-BE49-F238E27FC236}">
                <a16:creationId xmlns:a16="http://schemas.microsoft.com/office/drawing/2014/main" id="{ED0C8C7F-9816-4898-9471-6907FC1E94BC}"/>
              </a:ext>
            </a:extLst>
          </p:cNvPr>
          <p:cNvSpPr txBox="1">
            <a:spLocks/>
          </p:cNvSpPr>
          <p:nvPr/>
        </p:nvSpPr>
        <p:spPr>
          <a:xfrm>
            <a:off x="4184510" y="3122305"/>
            <a:ext cx="4779978" cy="3619063"/>
          </a:xfrm>
          <a:prstGeom prst="rect">
            <a:avLst/>
          </a:prstGeom>
          <a:solidFill>
            <a:schemeClr val="accent3">
              <a:lumMod val="20000"/>
              <a:lumOff val="80000"/>
            </a:schemeClr>
          </a:solidFill>
          <a:effectLst>
            <a:softEdge rad="31750"/>
          </a:effectLst>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endParaRPr lang="fr-CH" sz="1200" b="1" dirty="0">
              <a:solidFill>
                <a:schemeClr val="accent3"/>
              </a:solidFill>
              <a:latin typeface="Bookman Old Style" panose="02050604050505020204" pitchFamily="18" charset="0"/>
            </a:endParaRPr>
          </a:p>
          <a:p>
            <a:pPr marL="0" indent="0" algn="r">
              <a:buNone/>
            </a:pPr>
            <a:endParaRPr lang="fr-CH" sz="1200" b="1" dirty="0">
              <a:solidFill>
                <a:schemeClr val="accent3"/>
              </a:solidFill>
              <a:latin typeface="Bookman Old Style" panose="02050604050505020204" pitchFamily="18" charset="0"/>
            </a:endParaRPr>
          </a:p>
          <a:p>
            <a:pPr marL="0" indent="0" algn="ctr">
              <a:buNone/>
            </a:pPr>
            <a:r>
              <a:rPr lang="fr-CH" sz="1200" b="1" dirty="0">
                <a:solidFill>
                  <a:schemeClr val="accent3"/>
                </a:solidFill>
                <a:latin typeface="Bookman Old Style" panose="02050604050505020204" pitchFamily="18" charset="0"/>
              </a:rPr>
              <a:t>L’annexe</a:t>
            </a:r>
          </a:p>
          <a:p>
            <a:pPr marL="0" indent="0" algn="r">
              <a:buNone/>
            </a:pPr>
            <a:r>
              <a:rPr lang="fr-CH" sz="1200" dirty="0">
                <a:solidFill>
                  <a:schemeClr val="accent3"/>
                </a:solidFill>
                <a:latin typeface="Bookman Old Style" panose="02050604050505020204" pitchFamily="18" charset="0"/>
              </a:rPr>
              <a:t>La salle annexe est polyvalente et utilisée par l’ensemble</a:t>
            </a:r>
          </a:p>
          <a:p>
            <a:pPr marL="0" indent="0" algn="r">
              <a:buNone/>
            </a:pPr>
            <a:r>
              <a:rPr lang="fr-CH" sz="1200" dirty="0">
                <a:solidFill>
                  <a:schemeClr val="accent3"/>
                </a:solidFill>
                <a:latin typeface="Bookman Old Style" panose="02050604050505020204" pitchFamily="18" charset="0"/>
              </a:rPr>
              <a:t>des groupes de la structures</a:t>
            </a:r>
          </a:p>
          <a:p>
            <a:pPr marL="0" indent="0" algn="r">
              <a:buNone/>
            </a:pPr>
            <a:endParaRPr lang="fr-CH" sz="1200" dirty="0">
              <a:solidFill>
                <a:schemeClr val="accent3"/>
              </a:solidFill>
              <a:latin typeface="Bookman Old Style" panose="02050604050505020204" pitchFamily="18" charset="0"/>
            </a:endParaRPr>
          </a:p>
          <a:p>
            <a:pPr marL="0" indent="0" algn="r">
              <a:buNone/>
            </a:pPr>
            <a:r>
              <a:rPr lang="fr-CH" sz="1200" dirty="0">
                <a:solidFill>
                  <a:schemeClr val="accent3"/>
                </a:solidFill>
                <a:latin typeface="Bookman Old Style" panose="02050604050505020204" pitchFamily="18" charset="0"/>
              </a:rPr>
              <a:t>Les Gribouilles l’occupent au lever de sieste pour</a:t>
            </a:r>
          </a:p>
          <a:p>
            <a:pPr marL="0" indent="0" algn="r">
              <a:buNone/>
            </a:pPr>
            <a:r>
              <a:rPr lang="fr-CH" sz="1200" dirty="0">
                <a:solidFill>
                  <a:schemeClr val="accent3"/>
                </a:solidFill>
                <a:latin typeface="Bookman Old Style" panose="02050604050505020204" pitchFamily="18" charset="0"/>
              </a:rPr>
              <a:t>accueillir les enfants qui se réveillent</a:t>
            </a:r>
          </a:p>
          <a:p>
            <a:pPr marL="0" indent="0" algn="r">
              <a:buNone/>
            </a:pPr>
            <a:endParaRPr lang="fr-CH" sz="1200" dirty="0">
              <a:solidFill>
                <a:schemeClr val="accent3"/>
              </a:solidFill>
              <a:latin typeface="Bookman Old Style" panose="02050604050505020204" pitchFamily="18" charset="0"/>
            </a:endParaRPr>
          </a:p>
          <a:p>
            <a:pPr marL="0" indent="0" algn="r">
              <a:buNone/>
            </a:pPr>
            <a:r>
              <a:rPr lang="fr-CH" sz="1200" dirty="0">
                <a:solidFill>
                  <a:schemeClr val="accent3"/>
                </a:solidFill>
                <a:latin typeface="Bookman Old Style" panose="02050604050505020204" pitchFamily="18" charset="0"/>
              </a:rPr>
              <a:t>La salle donne un accès direct au groupe et au jardin</a:t>
            </a:r>
          </a:p>
          <a:p>
            <a:pPr marL="0" indent="0" algn="r">
              <a:buNone/>
            </a:pPr>
            <a:endParaRPr lang="fr-CH" sz="1200" dirty="0">
              <a:solidFill>
                <a:schemeClr val="accent3"/>
              </a:solidFill>
              <a:latin typeface="Bookman Old Style" panose="02050604050505020204" pitchFamily="18" charset="0"/>
            </a:endParaRPr>
          </a:p>
          <a:p>
            <a:pPr marL="0" indent="0" algn="r">
              <a:buNone/>
            </a:pPr>
            <a:endParaRPr lang="fr-CH" sz="1200" dirty="0">
              <a:solidFill>
                <a:schemeClr val="accent3"/>
              </a:solidFill>
              <a:latin typeface="Bookman Old Style" panose="02050604050505020204" pitchFamily="18" charset="0"/>
            </a:endParaRPr>
          </a:p>
        </p:txBody>
      </p:sp>
      <p:sp>
        <p:nvSpPr>
          <p:cNvPr id="6" name="Espace réservé du numéro de diapositive 1">
            <a:extLst>
              <a:ext uri="{FF2B5EF4-FFF2-40B4-BE49-F238E27FC236}">
                <a16:creationId xmlns:a16="http://schemas.microsoft.com/office/drawing/2014/main" id="{CB2B549F-C6BF-4A59-A00C-CE0F817D3F73}"/>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CC25C9B-891C-4F6E-94AF-06F5E978CFBB}" type="slidenum">
              <a:rPr lang="fr-CH" smtClean="0"/>
              <a:pPr/>
              <a:t>9</a:t>
            </a:fld>
            <a:endParaRPr lang="fr-CH"/>
          </a:p>
        </p:txBody>
      </p:sp>
      <p:sp>
        <p:nvSpPr>
          <p:cNvPr id="7" name="Sous-titre 2">
            <a:extLst>
              <a:ext uri="{FF2B5EF4-FFF2-40B4-BE49-F238E27FC236}">
                <a16:creationId xmlns:a16="http://schemas.microsoft.com/office/drawing/2014/main" id="{B7D8261E-1F10-4131-A0EA-D1084011CEFC}"/>
              </a:ext>
            </a:extLst>
          </p:cNvPr>
          <p:cNvSpPr txBox="1">
            <a:spLocks/>
          </p:cNvSpPr>
          <p:nvPr/>
        </p:nvSpPr>
        <p:spPr>
          <a:xfrm>
            <a:off x="224070" y="169977"/>
            <a:ext cx="4779978" cy="3619063"/>
          </a:xfrm>
          <a:prstGeom prst="rect">
            <a:avLst/>
          </a:prstGeom>
          <a:solidFill>
            <a:schemeClr val="accent3">
              <a:lumMod val="20000"/>
              <a:lumOff val="80000"/>
            </a:schemeClr>
          </a:solidFill>
          <a:effectLst>
            <a:softEdge rad="31750"/>
          </a:effectLst>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fr-FR" sz="1200" b="1" dirty="0">
                <a:solidFill>
                  <a:schemeClr val="accent3"/>
                </a:solidFill>
                <a:latin typeface="Bookman Old Style" panose="02050604050505020204" pitchFamily="18" charset="0"/>
              </a:rPr>
              <a:t>Terrasse des Gribouilles</a:t>
            </a:r>
            <a:endParaRPr lang="fr-CH" sz="1200" b="1" dirty="0">
              <a:solidFill>
                <a:schemeClr val="accent3"/>
              </a:solidFill>
              <a:latin typeface="Bookman Old Style" panose="02050604050505020204" pitchFamily="18" charset="0"/>
            </a:endParaRPr>
          </a:p>
          <a:p>
            <a:pPr marL="0" indent="0" algn="just">
              <a:buNone/>
            </a:pPr>
            <a:r>
              <a:rPr lang="fr-CH" sz="1200" dirty="0">
                <a:solidFill>
                  <a:schemeClr val="accent3"/>
                </a:solidFill>
                <a:latin typeface="Bookman Old Style" panose="02050604050505020204" pitchFamily="18" charset="0"/>
              </a:rPr>
              <a:t>La terrasse offre un espace extérieur délimité et </a:t>
            </a:r>
          </a:p>
          <a:p>
            <a:pPr marL="0" indent="0" algn="just">
              <a:buNone/>
            </a:pPr>
            <a:r>
              <a:rPr lang="fr-CH" sz="1200" dirty="0">
                <a:solidFill>
                  <a:schemeClr val="accent3"/>
                </a:solidFill>
                <a:latin typeface="Bookman Old Style" panose="02050604050505020204" pitchFamily="18" charset="0"/>
              </a:rPr>
              <a:t>sécurisant</a:t>
            </a:r>
          </a:p>
          <a:p>
            <a:pPr marL="0" indent="0" algn="just">
              <a:buNone/>
            </a:pPr>
            <a:endParaRPr lang="fr-CH" sz="1200" dirty="0">
              <a:solidFill>
                <a:schemeClr val="accent3"/>
              </a:solidFill>
              <a:latin typeface="Bookman Old Style" panose="02050604050505020204" pitchFamily="18" charset="0"/>
            </a:endParaRPr>
          </a:p>
          <a:p>
            <a:pPr marL="0" indent="0" algn="just">
              <a:buNone/>
            </a:pPr>
            <a:r>
              <a:rPr lang="fr-CH" sz="1200" dirty="0">
                <a:solidFill>
                  <a:schemeClr val="accent3"/>
                </a:solidFill>
                <a:latin typeface="Bookman Old Style" panose="02050604050505020204" pitchFamily="18" charset="0"/>
              </a:rPr>
              <a:t>Elle est utilisée pour toutes sortes d’activités et par</a:t>
            </a:r>
          </a:p>
          <a:p>
            <a:pPr marL="0" indent="0" algn="just">
              <a:buNone/>
            </a:pPr>
            <a:r>
              <a:rPr lang="fr-CH" sz="1200" dirty="0">
                <a:solidFill>
                  <a:schemeClr val="accent3"/>
                </a:solidFill>
                <a:latin typeface="Bookman Old Style" panose="02050604050505020204" pitchFamily="18" charset="0"/>
              </a:rPr>
              <a:t>toutes les saisons</a:t>
            </a:r>
          </a:p>
          <a:p>
            <a:pPr marL="0" indent="0" algn="just">
              <a:buNone/>
            </a:pPr>
            <a:endParaRPr lang="fr-CH" sz="1200" dirty="0">
              <a:solidFill>
                <a:schemeClr val="accent3"/>
              </a:solidFill>
              <a:latin typeface="Bookman Old Style" panose="02050604050505020204" pitchFamily="18" charset="0"/>
            </a:endParaRPr>
          </a:p>
          <a:p>
            <a:pPr marL="0" indent="0" algn="just">
              <a:buNone/>
            </a:pPr>
            <a:r>
              <a:rPr lang="fr-CH" sz="1200" dirty="0">
                <a:solidFill>
                  <a:schemeClr val="accent3"/>
                </a:solidFill>
                <a:latin typeface="Bookman Old Style" panose="02050604050505020204" pitchFamily="18" charset="0"/>
              </a:rPr>
              <a:t>La terrasse donne un accès direct au jardin </a:t>
            </a:r>
          </a:p>
          <a:p>
            <a:pPr marL="0" indent="0" algn="just">
              <a:buNone/>
            </a:pPr>
            <a:endParaRPr lang="fr-CH" sz="1200" dirty="0">
              <a:solidFill>
                <a:schemeClr val="accent3"/>
              </a:solidFill>
              <a:latin typeface="Bookman Old Style" panose="02050604050505020204" pitchFamily="18" charset="0"/>
            </a:endParaRPr>
          </a:p>
          <a:p>
            <a:pPr marL="0" indent="0" algn="just">
              <a:buNone/>
            </a:pPr>
            <a:endParaRPr lang="fr-CH" sz="1200" dirty="0">
              <a:solidFill>
                <a:schemeClr val="accent3"/>
              </a:solidFill>
              <a:latin typeface="Bookman Old Style" panose="02050604050505020204" pitchFamily="18" charset="0"/>
            </a:endParaRPr>
          </a:p>
        </p:txBody>
      </p:sp>
      <p:pic>
        <p:nvPicPr>
          <p:cNvPr id="8" name="Image 7">
            <a:extLst>
              <a:ext uri="{FF2B5EF4-FFF2-40B4-BE49-F238E27FC236}">
                <a16:creationId xmlns:a16="http://schemas.microsoft.com/office/drawing/2014/main" id="{26BC748E-0E33-425D-89F1-3F89CE9740E3}"/>
              </a:ext>
            </a:extLst>
          </p:cNvPr>
          <p:cNvPicPr>
            <a:picLocks/>
          </p:cNvPicPr>
          <p:nvPr/>
        </p:nvPicPr>
        <p:blipFill rotWithShape="1">
          <a:blip r:embed="rId3" cstate="print">
            <a:extLst>
              <a:ext uri="{28A0092B-C50C-407E-A947-70E740481C1C}">
                <a14:useLocalDpi xmlns:a14="http://schemas.microsoft.com/office/drawing/2010/main" val="0"/>
              </a:ext>
            </a:extLst>
          </a:blip>
          <a:srcRect l="934" t="174" r="-934" b="7620"/>
          <a:stretch/>
        </p:blipFill>
        <p:spPr>
          <a:xfrm>
            <a:off x="286579" y="3429000"/>
            <a:ext cx="4257490" cy="3292475"/>
          </a:xfrm>
          <a:prstGeom prst="rect">
            <a:avLst/>
          </a:prstGeom>
        </p:spPr>
      </p:pic>
      <p:pic>
        <p:nvPicPr>
          <p:cNvPr id="9" name="Image 8">
            <a:extLst>
              <a:ext uri="{FF2B5EF4-FFF2-40B4-BE49-F238E27FC236}">
                <a16:creationId xmlns:a16="http://schemas.microsoft.com/office/drawing/2014/main" id="{3DAE2A33-AB14-460C-B047-62E29D0C57F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4283968" y="150084"/>
            <a:ext cx="4635962" cy="3278916"/>
          </a:xfrm>
          <a:prstGeom prst="rect">
            <a:avLst/>
          </a:prstGeom>
        </p:spPr>
      </p:pic>
    </p:spTree>
    <p:extLst>
      <p:ext uri="{BB962C8B-B14F-4D97-AF65-F5344CB8AC3E}">
        <p14:creationId xmlns:p14="http://schemas.microsoft.com/office/powerpoint/2010/main" val="1944729037"/>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TotalTime>
  <Words>997</Words>
  <Application>Microsoft Office PowerPoint</Application>
  <PresentationFormat>Affichage à l'écran (4:3)</PresentationFormat>
  <Paragraphs>247</Paragraphs>
  <Slides>10</Slides>
  <Notes>10</Notes>
  <HiddenSlides>0</HiddenSlides>
  <MMClips>0</MMClips>
  <ScaleCrop>false</ScaleCrop>
  <HeadingPairs>
    <vt:vector size="6" baseType="variant">
      <vt:variant>
        <vt:lpstr>Polices utilisées</vt:lpstr>
      </vt:variant>
      <vt:variant>
        <vt:i4>12</vt:i4>
      </vt:variant>
      <vt:variant>
        <vt:lpstr>Thème</vt:lpstr>
      </vt:variant>
      <vt:variant>
        <vt:i4>1</vt:i4>
      </vt:variant>
      <vt:variant>
        <vt:lpstr>Titres des diapositives</vt:lpstr>
      </vt:variant>
      <vt:variant>
        <vt:i4>10</vt:i4>
      </vt:variant>
    </vt:vector>
  </HeadingPairs>
  <TitlesOfParts>
    <vt:vector size="23" baseType="lpstr">
      <vt:lpstr>BatangChe</vt:lpstr>
      <vt:lpstr>Arial</vt:lpstr>
      <vt:lpstr>Arial Narrow</vt:lpstr>
      <vt:lpstr>Bookman Old Style</vt:lpstr>
      <vt:lpstr>Bradley Hand ITC</vt:lpstr>
      <vt:lpstr>Calibri</vt:lpstr>
      <vt:lpstr>Century Gothic</vt:lpstr>
      <vt:lpstr>Chiller</vt:lpstr>
      <vt:lpstr>Freestyle Script</vt:lpstr>
      <vt:lpstr>Mistral</vt:lpstr>
      <vt:lpstr>Symbol</vt:lpstr>
      <vt:lpstr>Tempus Sans ITC</vt:lpstr>
      <vt:lpstr>Thème Office</vt:lpstr>
      <vt:lpstr>Bienvenue chez les Gribouilles</vt:lpstr>
      <vt:lpstr> Numéro de téléphone 076 298 15 99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Bienvenue chez les Gribouilles</dc:title>
  <dc:creator>Educatrices</dc:creator>
  <cp:lastModifiedBy>Direction TP</cp:lastModifiedBy>
  <cp:revision>112</cp:revision>
  <cp:lastPrinted>2022-06-09T10:13:31Z</cp:lastPrinted>
  <dcterms:created xsi:type="dcterms:W3CDTF">2017-10-26T08:59:57Z</dcterms:created>
  <dcterms:modified xsi:type="dcterms:W3CDTF">2023-02-16T13:28:23Z</dcterms:modified>
</cp:coreProperties>
</file>